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sldIdLst>
    <p:sldId id="275" r:id="rId2"/>
    <p:sldId id="277" r:id="rId3"/>
    <p:sldId id="276" r:id="rId4"/>
    <p:sldId id="282" r:id="rId5"/>
    <p:sldId id="281" r:id="rId6"/>
    <p:sldId id="280" r:id="rId7"/>
    <p:sldId id="288" r:id="rId8"/>
    <p:sldId id="289" r:id="rId9"/>
    <p:sldId id="290" r:id="rId10"/>
    <p:sldId id="283" r:id="rId11"/>
    <p:sldId id="284" r:id="rId12"/>
    <p:sldId id="285" r:id="rId13"/>
    <p:sldId id="286" r:id="rId14"/>
    <p:sldId id="287" r:id="rId15"/>
    <p:sldId id="291" r:id="rId16"/>
    <p:sldId id="292" r:id="rId17"/>
    <p:sldId id="293" r:id="rId18"/>
    <p:sldId id="294" r:id="rId19"/>
    <p:sldId id="295" r:id="rId20"/>
    <p:sldId id="296" r:id="rId21"/>
    <p:sldId id="299" r:id="rId22"/>
    <p:sldId id="300" r:id="rId23"/>
    <p:sldId id="279" r:id="rId24"/>
    <p:sldId id="297" r:id="rId25"/>
    <p:sldId id="298"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1E4287"/>
    <a:srgbClr val="DC1E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9671F1-E307-434A-9E01-8393DDA55A92}" v="1" dt="2020-02-28T21:32:38.5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5890"/>
  </p:normalViewPr>
  <p:slideViewPr>
    <p:cSldViewPr snapToGrid="0" snapToObjects="1">
      <p:cViewPr varScale="1">
        <p:scale>
          <a:sx n="114" d="100"/>
          <a:sy n="114" d="100"/>
        </p:scale>
        <p:origin x="1560" y="16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109" d="100"/>
          <a:sy n="109" d="100"/>
        </p:scale>
        <p:origin x="2960"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ndon Taitt" userId="4a015c7d-688b-4a6f-a5bc-c316c21e378e" providerId="ADAL" clId="{1D9671F1-E307-434A-9E01-8393DDA55A92}"/>
    <pc:docChg chg="custSel modSld sldOrd">
      <pc:chgData name="Brandon Taitt" userId="4a015c7d-688b-4a6f-a5bc-c316c21e378e" providerId="ADAL" clId="{1D9671F1-E307-434A-9E01-8393DDA55A92}" dt="2020-02-28T21:32:38.595" v="57"/>
      <pc:docMkLst>
        <pc:docMk/>
      </pc:docMkLst>
      <pc:sldChg chg="modSp">
        <pc:chgData name="Brandon Taitt" userId="4a015c7d-688b-4a6f-a5bc-c316c21e378e" providerId="ADAL" clId="{1D9671F1-E307-434A-9E01-8393DDA55A92}" dt="2020-02-28T19:54:43.487" v="14" actId="1076"/>
        <pc:sldMkLst>
          <pc:docMk/>
          <pc:sldMk cId="1993270805" sldId="275"/>
        </pc:sldMkLst>
        <pc:spChg chg="mod">
          <ac:chgData name="Brandon Taitt" userId="4a015c7d-688b-4a6f-a5bc-c316c21e378e" providerId="ADAL" clId="{1D9671F1-E307-434A-9E01-8393DDA55A92}" dt="2020-02-28T19:54:43.487" v="14" actId="1076"/>
          <ac:spMkLst>
            <pc:docMk/>
            <pc:sldMk cId="1993270805" sldId="275"/>
            <ac:spMk id="3" creationId="{A4EA7359-8776-8F47-B280-E583E5721FE2}"/>
          </ac:spMkLst>
        </pc:spChg>
      </pc:sldChg>
      <pc:sldChg chg="modSp">
        <pc:chgData name="Brandon Taitt" userId="4a015c7d-688b-4a6f-a5bc-c316c21e378e" providerId="ADAL" clId="{1D9671F1-E307-434A-9E01-8393DDA55A92}" dt="2020-02-28T21:31:37.283" v="55" actId="313"/>
        <pc:sldMkLst>
          <pc:docMk/>
          <pc:sldMk cId="2136862870" sldId="281"/>
        </pc:sldMkLst>
        <pc:spChg chg="mod">
          <ac:chgData name="Brandon Taitt" userId="4a015c7d-688b-4a6f-a5bc-c316c21e378e" providerId="ADAL" clId="{1D9671F1-E307-434A-9E01-8393DDA55A92}" dt="2020-02-28T21:31:37.283" v="55" actId="313"/>
          <ac:spMkLst>
            <pc:docMk/>
            <pc:sldMk cId="2136862870" sldId="281"/>
            <ac:spMk id="2" creationId="{93A0D099-DAFC-C649-BCF0-618C81BA1FC0}"/>
          </ac:spMkLst>
        </pc:spChg>
      </pc:sldChg>
      <pc:sldChg chg="ord">
        <pc:chgData name="Brandon Taitt" userId="4a015c7d-688b-4a6f-a5bc-c316c21e378e" providerId="ADAL" clId="{1D9671F1-E307-434A-9E01-8393DDA55A92}" dt="2020-02-28T21:32:38.595" v="57"/>
        <pc:sldMkLst>
          <pc:docMk/>
          <pc:sldMk cId="2123589000" sldId="282"/>
        </pc:sldMkLst>
      </pc:sldChg>
      <pc:sldChg chg="modSp">
        <pc:chgData name="Brandon Taitt" userId="4a015c7d-688b-4a6f-a5bc-c316c21e378e" providerId="ADAL" clId="{1D9671F1-E307-434A-9E01-8393DDA55A92}" dt="2020-02-28T21:32:02.469" v="56" actId="20577"/>
        <pc:sldMkLst>
          <pc:docMk/>
          <pc:sldMk cId="2187441623" sldId="283"/>
        </pc:sldMkLst>
        <pc:spChg chg="mod">
          <ac:chgData name="Brandon Taitt" userId="4a015c7d-688b-4a6f-a5bc-c316c21e378e" providerId="ADAL" clId="{1D9671F1-E307-434A-9E01-8393DDA55A92}" dt="2020-02-28T21:32:02.469" v="56" actId="20577"/>
          <ac:spMkLst>
            <pc:docMk/>
            <pc:sldMk cId="2187441623" sldId="283"/>
            <ac:spMk id="2" creationId="{0D9F441A-A05C-454D-93C4-F49ED95FE696}"/>
          </ac:spMkLst>
        </pc:spChg>
      </pc:sldChg>
      <pc:sldChg chg="modSp">
        <pc:chgData name="Brandon Taitt" userId="4a015c7d-688b-4a6f-a5bc-c316c21e378e" providerId="ADAL" clId="{1D9671F1-E307-434A-9E01-8393DDA55A92}" dt="2020-02-28T21:29:28.512" v="54" actId="20577"/>
        <pc:sldMkLst>
          <pc:docMk/>
          <pc:sldMk cId="2579146829" sldId="298"/>
        </pc:sldMkLst>
        <pc:spChg chg="mod">
          <ac:chgData name="Brandon Taitt" userId="4a015c7d-688b-4a6f-a5bc-c316c21e378e" providerId="ADAL" clId="{1D9671F1-E307-434A-9E01-8393DDA55A92}" dt="2020-02-28T21:29:28.512" v="54" actId="20577"/>
          <ac:spMkLst>
            <pc:docMk/>
            <pc:sldMk cId="2579146829" sldId="298"/>
            <ac:spMk id="2" creationId="{46734A67-ECF1-7148-9970-ED2C424E6CA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Source Sans Pro Regular"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Source Sans Pro Regular" charset="0"/>
              </a:defRPr>
            </a:lvl1pPr>
          </a:lstStyle>
          <a:p>
            <a:fld id="{225DB016-BFD4-5A47-8A32-5FF00AB26D37}" type="datetimeFigureOut">
              <a:rPr lang="en-US" smtClean="0"/>
              <a:pPr/>
              <a:t>2/28/20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Source Sans Pro Regular"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Source Sans Pro Regular" charset="0"/>
              </a:defRPr>
            </a:lvl1pPr>
          </a:lstStyle>
          <a:p>
            <a:fld id="{0F90CD02-F820-364E-80B9-DB0990121951}" type="slidenum">
              <a:rPr lang="en-US" smtClean="0"/>
              <a:pPr/>
              <a:t>‹#›</a:t>
            </a:fld>
            <a:endParaRPr lang="en-US" dirty="0"/>
          </a:p>
        </p:txBody>
      </p:sp>
    </p:spTree>
    <p:extLst>
      <p:ext uri="{BB962C8B-B14F-4D97-AF65-F5344CB8AC3E}">
        <p14:creationId xmlns:p14="http://schemas.microsoft.com/office/powerpoint/2010/main" val="910435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Source Sans Pro Regular" charset="0"/>
        <a:ea typeface="+mn-ea"/>
        <a:cs typeface="+mn-cs"/>
      </a:defRPr>
    </a:lvl1pPr>
    <a:lvl2pPr marL="457200" algn="l" defTabSz="914400" rtl="0" eaLnBrk="1" latinLnBrk="0" hangingPunct="1">
      <a:defRPr sz="1200" b="0" i="0" kern="1200">
        <a:solidFill>
          <a:schemeClr val="tx1"/>
        </a:solidFill>
        <a:latin typeface="Source Sans Pro Regular" charset="0"/>
        <a:ea typeface="+mn-ea"/>
        <a:cs typeface="+mn-cs"/>
      </a:defRPr>
    </a:lvl2pPr>
    <a:lvl3pPr marL="914400" algn="l" defTabSz="914400" rtl="0" eaLnBrk="1" latinLnBrk="0" hangingPunct="1">
      <a:defRPr sz="1200" b="0" i="0" kern="1200">
        <a:solidFill>
          <a:schemeClr val="tx1"/>
        </a:solidFill>
        <a:latin typeface="Source Sans Pro Regular" charset="0"/>
        <a:ea typeface="+mn-ea"/>
        <a:cs typeface="+mn-cs"/>
      </a:defRPr>
    </a:lvl3pPr>
    <a:lvl4pPr marL="1371600" algn="l" defTabSz="914400" rtl="0" eaLnBrk="1" latinLnBrk="0" hangingPunct="1">
      <a:defRPr sz="1200" b="0" i="0" kern="1200">
        <a:solidFill>
          <a:schemeClr val="tx1"/>
        </a:solidFill>
        <a:latin typeface="Source Sans Pro Regular" charset="0"/>
        <a:ea typeface="+mn-ea"/>
        <a:cs typeface="+mn-cs"/>
      </a:defRPr>
    </a:lvl4pPr>
    <a:lvl5pPr marL="1828800" algn="l" defTabSz="914400" rtl="0" eaLnBrk="1" latinLnBrk="0" hangingPunct="1">
      <a:defRPr sz="1200" b="0" i="0" kern="1200">
        <a:solidFill>
          <a:schemeClr val="tx1"/>
        </a:solidFill>
        <a:latin typeface="Source Sans Pro Regular"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realized that, if </a:t>
            </a:r>
            <a:r>
              <a:rPr lang="en-US" dirty="0" err="1"/>
              <a:t>Jamf</a:t>
            </a:r>
            <a:r>
              <a:rPr lang="en-US" dirty="0"/>
              <a:t> is buying this company and building their own script, it's likely a ma </a:t>
            </a:r>
            <a:r>
              <a:rPr lang="en-US" dirty="0" err="1"/>
              <a:t>tter</a:t>
            </a:r>
            <a:r>
              <a:rPr lang="en-US" dirty="0"/>
              <a:t> of time to when they build this into the product. My hope is leveraging their tools will make an eventual transition to a native onboarding solution easier.</a:t>
            </a:r>
          </a:p>
          <a:p>
            <a:endParaRPr lang="en-US" dirty="0"/>
          </a:p>
          <a:p>
            <a:r>
              <a:rPr lang="en-US" dirty="0"/>
              <a:t>A lot of this took buy-in from admin, teachers, and ed services. People don't like getting wiped.</a:t>
            </a:r>
          </a:p>
        </p:txBody>
      </p:sp>
      <p:sp>
        <p:nvSpPr>
          <p:cNvPr id="4" name="Slide Number Placeholder 3"/>
          <p:cNvSpPr>
            <a:spLocks noGrp="1"/>
          </p:cNvSpPr>
          <p:nvPr>
            <p:ph type="sldNum" sz="quarter" idx="5"/>
          </p:nvPr>
        </p:nvSpPr>
        <p:spPr/>
        <p:txBody>
          <a:bodyPr/>
          <a:lstStyle/>
          <a:p>
            <a:fld id="{0F90CD02-F820-364E-80B9-DB0990121951}" type="slidenum">
              <a:rPr lang="en-US" smtClean="0"/>
              <a:pPr/>
              <a:t>5</a:t>
            </a:fld>
            <a:endParaRPr lang="en-US" dirty="0"/>
          </a:p>
        </p:txBody>
      </p:sp>
    </p:spTree>
    <p:extLst>
      <p:ext uri="{BB962C8B-B14F-4D97-AF65-F5344CB8AC3E}">
        <p14:creationId xmlns:p14="http://schemas.microsoft.com/office/powerpoint/2010/main" val="3241717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went with custom scripts for a while, but at some point, you need to not thing about Mac Deployment (Nate Strauss quote). My hope is that showing you how leveraging community tools can get you on board now, and from there you can develop more customized skills and tools for deployment.</a:t>
            </a:r>
          </a:p>
        </p:txBody>
      </p:sp>
      <p:sp>
        <p:nvSpPr>
          <p:cNvPr id="4" name="Slide Number Placeholder 3"/>
          <p:cNvSpPr>
            <a:spLocks noGrp="1"/>
          </p:cNvSpPr>
          <p:nvPr>
            <p:ph type="sldNum" sz="quarter" idx="5"/>
          </p:nvPr>
        </p:nvSpPr>
        <p:spPr/>
        <p:txBody>
          <a:bodyPr/>
          <a:lstStyle/>
          <a:p>
            <a:fld id="{0F90CD02-F820-364E-80B9-DB0990121951}" type="slidenum">
              <a:rPr lang="en-US" smtClean="0"/>
              <a:pPr/>
              <a:t>6</a:t>
            </a:fld>
            <a:endParaRPr lang="en-US" dirty="0"/>
          </a:p>
        </p:txBody>
      </p:sp>
    </p:spTree>
    <p:extLst>
      <p:ext uri="{BB962C8B-B14F-4D97-AF65-F5344CB8AC3E}">
        <p14:creationId xmlns:p14="http://schemas.microsoft.com/office/powerpoint/2010/main" val="4057866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using the departments as a role, and using smart groups, we actually don't care what the computer is called anymore. We used to scope based on name, but that caused its own headaches. </a:t>
            </a:r>
          </a:p>
        </p:txBody>
      </p:sp>
      <p:sp>
        <p:nvSpPr>
          <p:cNvPr id="4" name="Slide Number Placeholder 3"/>
          <p:cNvSpPr>
            <a:spLocks noGrp="1"/>
          </p:cNvSpPr>
          <p:nvPr>
            <p:ph type="sldNum" sz="quarter" idx="5"/>
          </p:nvPr>
        </p:nvSpPr>
        <p:spPr/>
        <p:txBody>
          <a:bodyPr/>
          <a:lstStyle/>
          <a:p>
            <a:fld id="{0F90CD02-F820-364E-80B9-DB0990121951}" type="slidenum">
              <a:rPr lang="en-US" smtClean="0"/>
              <a:pPr/>
              <a:t>8</a:t>
            </a:fld>
            <a:endParaRPr lang="en-US" dirty="0"/>
          </a:p>
        </p:txBody>
      </p:sp>
    </p:spTree>
    <p:extLst>
      <p:ext uri="{BB962C8B-B14F-4D97-AF65-F5344CB8AC3E}">
        <p14:creationId xmlns:p14="http://schemas.microsoft.com/office/powerpoint/2010/main" val="3484966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Takes about 15-20 minutes</a:t>
            </a:r>
          </a:p>
        </p:txBody>
      </p:sp>
      <p:sp>
        <p:nvSpPr>
          <p:cNvPr id="4" name="Slide Number Placeholder 3"/>
          <p:cNvSpPr>
            <a:spLocks noGrp="1"/>
          </p:cNvSpPr>
          <p:nvPr>
            <p:ph type="sldNum" sz="quarter" idx="5"/>
          </p:nvPr>
        </p:nvSpPr>
        <p:spPr/>
        <p:txBody>
          <a:bodyPr/>
          <a:lstStyle/>
          <a:p>
            <a:fld id="{0F90CD02-F820-364E-80B9-DB0990121951}" type="slidenum">
              <a:rPr lang="en-US" smtClean="0"/>
              <a:pPr/>
              <a:t>9</a:t>
            </a:fld>
            <a:endParaRPr lang="en-US" dirty="0"/>
          </a:p>
        </p:txBody>
      </p:sp>
    </p:spTree>
    <p:extLst>
      <p:ext uri="{BB962C8B-B14F-4D97-AF65-F5344CB8AC3E}">
        <p14:creationId xmlns:p14="http://schemas.microsoft.com/office/powerpoint/2010/main" val="3808125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hope is by getting everyone on the same platform, leveraging Apple and </a:t>
            </a:r>
            <a:r>
              <a:rPr lang="en-US" dirty="0" err="1"/>
              <a:t>Jamf's</a:t>
            </a:r>
            <a:r>
              <a:rPr lang="en-US" dirty="0"/>
              <a:t> better tools for deploying updates, we can prevent future mass update projects - same as our iPads.</a:t>
            </a:r>
          </a:p>
        </p:txBody>
      </p:sp>
      <p:sp>
        <p:nvSpPr>
          <p:cNvPr id="4" name="Slide Number Placeholder 3"/>
          <p:cNvSpPr>
            <a:spLocks noGrp="1"/>
          </p:cNvSpPr>
          <p:nvPr>
            <p:ph type="sldNum" sz="quarter" idx="5"/>
          </p:nvPr>
        </p:nvSpPr>
        <p:spPr/>
        <p:txBody>
          <a:bodyPr/>
          <a:lstStyle/>
          <a:p>
            <a:fld id="{0F90CD02-F820-364E-80B9-DB0990121951}" type="slidenum">
              <a:rPr lang="en-US" smtClean="0"/>
              <a:pPr/>
              <a:t>23</a:t>
            </a:fld>
            <a:endParaRPr lang="en-US" dirty="0"/>
          </a:p>
        </p:txBody>
      </p:sp>
    </p:spTree>
    <p:extLst>
      <p:ext uri="{BB962C8B-B14F-4D97-AF65-F5344CB8AC3E}">
        <p14:creationId xmlns:p14="http://schemas.microsoft.com/office/powerpoint/2010/main" val="2252300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went with custom scripts for a while, but at some point, you need to not thing about Mac Deployment (Nate Strauss quote). My hope is that showing you how leveraging community tools can get you on board now, and from there you can develop more customized skills and tools for deployment.</a:t>
            </a:r>
          </a:p>
        </p:txBody>
      </p:sp>
      <p:sp>
        <p:nvSpPr>
          <p:cNvPr id="4" name="Slide Number Placeholder 3"/>
          <p:cNvSpPr>
            <a:spLocks noGrp="1"/>
          </p:cNvSpPr>
          <p:nvPr>
            <p:ph type="sldNum" sz="quarter" idx="5"/>
          </p:nvPr>
        </p:nvSpPr>
        <p:spPr/>
        <p:txBody>
          <a:bodyPr/>
          <a:lstStyle/>
          <a:p>
            <a:fld id="{0F90CD02-F820-364E-80B9-DB0990121951}" type="slidenum">
              <a:rPr lang="en-US" smtClean="0"/>
              <a:pPr/>
              <a:t>25</a:t>
            </a:fld>
            <a:endParaRPr lang="en-US" dirty="0"/>
          </a:p>
        </p:txBody>
      </p:sp>
    </p:spTree>
    <p:extLst>
      <p:ext uri="{BB962C8B-B14F-4D97-AF65-F5344CB8AC3E}">
        <p14:creationId xmlns:p14="http://schemas.microsoft.com/office/powerpoint/2010/main" val="26814264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27" name="Slide Number Placeholder 5"/>
          <p:cNvSpPr txBox="1">
            <a:spLocks/>
          </p:cNvSpPr>
          <p:nvPr userDrawn="1"/>
        </p:nvSpPr>
        <p:spPr>
          <a:xfrm>
            <a:off x="4716814" y="2379896"/>
            <a:ext cx="2766763" cy="307777"/>
          </a:xfrm>
          <a:prstGeom prst="rect">
            <a:avLst/>
          </a:prstGeom>
        </p:spPr>
        <p:txBody>
          <a:bodyPr vert="horz" wrap="square" lIns="121920" tIns="60960" rIns="121920" bIns="60960"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354">
              <a:defRPr/>
            </a:pPr>
            <a:r>
              <a:rPr lang="en-US" dirty="0">
                <a:solidFill>
                  <a:schemeClr val="tx1">
                    <a:alpha val="70000"/>
                  </a:schemeClr>
                </a:solidFill>
                <a:latin typeface="Source Sans Pro Regular" charset="0"/>
                <a:ea typeface="Source Sans Pro Regular" charset="0"/>
                <a:cs typeface="Source Sans Pro Regular" charset="0"/>
              </a:rPr>
              <a:t>DUBLIN DESIGN. I N C</a:t>
            </a:r>
          </a:p>
        </p:txBody>
      </p:sp>
      <p:cxnSp>
        <p:nvCxnSpPr>
          <p:cNvPr id="30" name="Straight Connector 29"/>
          <p:cNvCxnSpPr/>
          <p:nvPr userDrawn="1"/>
        </p:nvCxnSpPr>
        <p:spPr>
          <a:xfrm>
            <a:off x="3516181" y="5126144"/>
            <a:ext cx="520948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31" name="Picture 30"/>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4428363" y="2194193"/>
            <a:ext cx="3054179" cy="1730701"/>
          </a:xfrm>
          <a:prstGeom prst="rect">
            <a:avLst/>
          </a:prstGeom>
        </p:spPr>
      </p:pic>
      <p:sp>
        <p:nvSpPr>
          <p:cNvPr id="40" name="Title 39"/>
          <p:cNvSpPr>
            <a:spLocks noGrp="1"/>
          </p:cNvSpPr>
          <p:nvPr>
            <p:ph type="title" hasCustomPrompt="1"/>
          </p:nvPr>
        </p:nvSpPr>
        <p:spPr>
          <a:xfrm>
            <a:off x="3516181" y="4554400"/>
            <a:ext cx="5209484" cy="544311"/>
          </a:xfrm>
        </p:spPr>
        <p:txBody>
          <a:bodyPr>
            <a:normAutofit/>
          </a:bodyPr>
          <a:lstStyle>
            <a:lvl1pPr>
              <a:defRPr sz="4800" b="1" i="1">
                <a:solidFill>
                  <a:srgbClr val="1E4287"/>
                </a:solidFill>
                <a:latin typeface="Source Sans Pro" charset="0"/>
                <a:ea typeface="Source Sans Pro" charset="0"/>
                <a:cs typeface="Source Sans Pro" charset="0"/>
              </a:defRPr>
            </a:lvl1pPr>
          </a:lstStyle>
          <a:p>
            <a:r>
              <a:rPr lang="en-US" dirty="0"/>
              <a:t>Title</a:t>
            </a:r>
          </a:p>
        </p:txBody>
      </p:sp>
      <p:pic>
        <p:nvPicPr>
          <p:cNvPr id="41" name="Picture Placeholder 20"/>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3327" y="-179834"/>
            <a:ext cx="5336914" cy="5607240"/>
          </a:xfrm>
          <a:custGeom>
            <a:avLst/>
            <a:gdLst>
              <a:gd name="connsiteX0" fmla="*/ 5179752 w 6333568"/>
              <a:gd name="connsiteY0" fmla="*/ 2881514 h 6654377"/>
              <a:gd name="connsiteX1" fmla="*/ 5503690 w 6333568"/>
              <a:gd name="connsiteY1" fmla="*/ 2881514 h 6654377"/>
              <a:gd name="connsiteX2" fmla="*/ 1730827 w 6333568"/>
              <a:gd name="connsiteY2" fmla="*/ 6654377 h 6654377"/>
              <a:gd name="connsiteX3" fmla="*/ 1730827 w 6333568"/>
              <a:gd name="connsiteY3" fmla="*/ 6330439 h 6654377"/>
              <a:gd name="connsiteX4" fmla="*/ 5310383 w 6333568"/>
              <a:gd name="connsiteY4" fmla="*/ 1805749 h 6654377"/>
              <a:gd name="connsiteX5" fmla="*/ 5634321 w 6333568"/>
              <a:gd name="connsiteY5" fmla="*/ 1805749 h 6654377"/>
              <a:gd name="connsiteX6" fmla="*/ 1861459 w 6333568"/>
              <a:gd name="connsiteY6" fmla="*/ 5578611 h 6654377"/>
              <a:gd name="connsiteX7" fmla="*/ 1861459 w 6333568"/>
              <a:gd name="connsiteY7" fmla="*/ 5254673 h 6654377"/>
              <a:gd name="connsiteX8" fmla="*/ 6009630 w 6333568"/>
              <a:gd name="connsiteY8" fmla="*/ 1567545 h 6654377"/>
              <a:gd name="connsiteX9" fmla="*/ 6333568 w 6333568"/>
              <a:gd name="connsiteY9" fmla="*/ 1567545 h 6654377"/>
              <a:gd name="connsiteX10" fmla="*/ 2560706 w 6333568"/>
              <a:gd name="connsiteY10" fmla="*/ 5340407 h 6654377"/>
              <a:gd name="connsiteX11" fmla="*/ 2560706 w 6333568"/>
              <a:gd name="connsiteY11" fmla="*/ 5016469 h 6654377"/>
              <a:gd name="connsiteX12" fmla="*/ 3448925 w 6333568"/>
              <a:gd name="connsiteY12" fmla="*/ 1467652 h 6654377"/>
              <a:gd name="connsiteX13" fmla="*/ 3772863 w 6333568"/>
              <a:gd name="connsiteY13" fmla="*/ 1467652 h 6654377"/>
              <a:gd name="connsiteX14" fmla="*/ 0 w 6333568"/>
              <a:gd name="connsiteY14" fmla="*/ 5240515 h 6654377"/>
              <a:gd name="connsiteX15" fmla="*/ 0 w 6333568"/>
              <a:gd name="connsiteY15" fmla="*/ 4916577 h 6654377"/>
              <a:gd name="connsiteX16" fmla="*/ 5565972 w 6333568"/>
              <a:gd name="connsiteY16" fmla="*/ 952823 h 6654377"/>
              <a:gd name="connsiteX17" fmla="*/ 5995470 w 6333568"/>
              <a:gd name="connsiteY17" fmla="*/ 952823 h 6654377"/>
              <a:gd name="connsiteX18" fmla="*/ 993163 w 6333568"/>
              <a:gd name="connsiteY18" fmla="*/ 5955130 h 6654377"/>
              <a:gd name="connsiteX19" fmla="*/ 993163 w 6333568"/>
              <a:gd name="connsiteY19" fmla="*/ 5525632 h 6654377"/>
              <a:gd name="connsiteX20" fmla="*/ 5073380 w 6333568"/>
              <a:gd name="connsiteY20" fmla="*/ 875983 h 6654377"/>
              <a:gd name="connsiteX21" fmla="*/ 5465272 w 6333568"/>
              <a:gd name="connsiteY21" fmla="*/ 875983 h 6654377"/>
              <a:gd name="connsiteX22" fmla="*/ 900956 w 6333568"/>
              <a:gd name="connsiteY22" fmla="*/ 5440299 h 6654377"/>
              <a:gd name="connsiteX23" fmla="*/ 900956 w 6333568"/>
              <a:gd name="connsiteY23" fmla="*/ 5048407 h 6654377"/>
              <a:gd name="connsiteX24" fmla="*/ 4038678 w 6333568"/>
              <a:gd name="connsiteY24" fmla="*/ 395726 h 6654377"/>
              <a:gd name="connsiteX25" fmla="*/ 4362616 w 6333568"/>
              <a:gd name="connsiteY25" fmla="*/ 395726 h 6654377"/>
              <a:gd name="connsiteX26" fmla="*/ 589753 w 6333568"/>
              <a:gd name="connsiteY26" fmla="*/ 4168589 h 6654377"/>
              <a:gd name="connsiteX27" fmla="*/ 589753 w 6333568"/>
              <a:gd name="connsiteY27" fmla="*/ 3844651 h 6654377"/>
              <a:gd name="connsiteX28" fmla="*/ 5384582 w 6333568"/>
              <a:gd name="connsiteY28" fmla="*/ 0 h 6654377"/>
              <a:gd name="connsiteX29" fmla="*/ 5776474 w 6333568"/>
              <a:gd name="connsiteY29" fmla="*/ 0 h 6654377"/>
              <a:gd name="connsiteX30" fmla="*/ 1212157 w 6333568"/>
              <a:gd name="connsiteY30" fmla="*/ 4564317 h 6654377"/>
              <a:gd name="connsiteX31" fmla="*/ 1212157 w 6333568"/>
              <a:gd name="connsiteY31" fmla="*/ 4172425 h 665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33568" h="6654377">
                <a:moveTo>
                  <a:pt x="5179752" y="2881514"/>
                </a:moveTo>
                <a:lnTo>
                  <a:pt x="5503690" y="2881514"/>
                </a:lnTo>
                <a:lnTo>
                  <a:pt x="1730827" y="6654377"/>
                </a:lnTo>
                <a:lnTo>
                  <a:pt x="1730827" y="6330439"/>
                </a:lnTo>
                <a:close/>
                <a:moveTo>
                  <a:pt x="5310383" y="1805749"/>
                </a:moveTo>
                <a:lnTo>
                  <a:pt x="5634321" y="1805749"/>
                </a:lnTo>
                <a:lnTo>
                  <a:pt x="1861459" y="5578611"/>
                </a:lnTo>
                <a:lnTo>
                  <a:pt x="1861459" y="5254673"/>
                </a:lnTo>
                <a:close/>
                <a:moveTo>
                  <a:pt x="6009630" y="1567545"/>
                </a:moveTo>
                <a:lnTo>
                  <a:pt x="6333568" y="1567545"/>
                </a:lnTo>
                <a:lnTo>
                  <a:pt x="2560706" y="5340407"/>
                </a:lnTo>
                <a:lnTo>
                  <a:pt x="2560706" y="5016469"/>
                </a:lnTo>
                <a:close/>
                <a:moveTo>
                  <a:pt x="3448925" y="1467652"/>
                </a:moveTo>
                <a:lnTo>
                  <a:pt x="3772863" y="1467652"/>
                </a:lnTo>
                <a:lnTo>
                  <a:pt x="0" y="5240515"/>
                </a:lnTo>
                <a:lnTo>
                  <a:pt x="0" y="4916577"/>
                </a:lnTo>
                <a:close/>
                <a:moveTo>
                  <a:pt x="5565972" y="952823"/>
                </a:moveTo>
                <a:lnTo>
                  <a:pt x="5995470" y="952823"/>
                </a:lnTo>
                <a:lnTo>
                  <a:pt x="993163" y="5955130"/>
                </a:lnTo>
                <a:lnTo>
                  <a:pt x="993163" y="5525632"/>
                </a:lnTo>
                <a:close/>
                <a:moveTo>
                  <a:pt x="5073380" y="875983"/>
                </a:moveTo>
                <a:lnTo>
                  <a:pt x="5465272" y="875983"/>
                </a:lnTo>
                <a:lnTo>
                  <a:pt x="900956" y="5440299"/>
                </a:lnTo>
                <a:lnTo>
                  <a:pt x="900956" y="5048407"/>
                </a:lnTo>
                <a:close/>
                <a:moveTo>
                  <a:pt x="4038678" y="395726"/>
                </a:moveTo>
                <a:lnTo>
                  <a:pt x="4362616" y="395726"/>
                </a:lnTo>
                <a:lnTo>
                  <a:pt x="589753" y="4168589"/>
                </a:lnTo>
                <a:lnTo>
                  <a:pt x="589753" y="3844651"/>
                </a:lnTo>
                <a:close/>
                <a:moveTo>
                  <a:pt x="5384582" y="0"/>
                </a:moveTo>
                <a:lnTo>
                  <a:pt x="5776474" y="0"/>
                </a:lnTo>
                <a:lnTo>
                  <a:pt x="1212157" y="4564317"/>
                </a:lnTo>
                <a:lnTo>
                  <a:pt x="1212157" y="4172425"/>
                </a:lnTo>
                <a:close/>
              </a:path>
            </a:pathLst>
          </a:custGeom>
        </p:spPr>
      </p:pic>
      <p:cxnSp>
        <p:nvCxnSpPr>
          <p:cNvPr id="42" name="Straight Connector 41"/>
          <p:cNvCxnSpPr/>
          <p:nvPr userDrawn="1"/>
        </p:nvCxnSpPr>
        <p:spPr>
          <a:xfrm flipV="1">
            <a:off x="1731816" y="-442220"/>
            <a:ext cx="4846320" cy="4852907"/>
          </a:xfrm>
          <a:prstGeom prst="line">
            <a:avLst/>
          </a:prstGeom>
          <a:ln w="127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userDrawn="1"/>
        </p:nvCxnSpPr>
        <p:spPr>
          <a:xfrm flipV="1">
            <a:off x="-2323454" y="836886"/>
            <a:ext cx="4879362" cy="4852906"/>
          </a:xfrm>
          <a:prstGeom prst="line">
            <a:avLst/>
          </a:prstGeom>
          <a:ln w="127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userDrawn="1"/>
        </p:nvCxnSpPr>
        <p:spPr>
          <a:xfrm flipV="1">
            <a:off x="-1363181" y="3471987"/>
            <a:ext cx="4879362" cy="4852906"/>
          </a:xfrm>
          <a:prstGeom prst="line">
            <a:avLst/>
          </a:prstGeom>
          <a:ln w="127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48" name="Text Placeholder 47"/>
          <p:cNvSpPr>
            <a:spLocks noGrp="1"/>
          </p:cNvSpPr>
          <p:nvPr>
            <p:ph type="body" sz="quarter" idx="10" hasCustomPrompt="1"/>
          </p:nvPr>
        </p:nvSpPr>
        <p:spPr>
          <a:xfrm>
            <a:off x="3530611" y="5153469"/>
            <a:ext cx="5194289" cy="581179"/>
          </a:xfrm>
        </p:spPr>
        <p:txBody>
          <a:bodyPr>
            <a:normAutofit/>
          </a:bodyPr>
          <a:lstStyle>
            <a:lvl1pPr marL="0" indent="0">
              <a:buNone/>
              <a:defRPr sz="2000" i="1">
                <a:solidFill>
                  <a:srgbClr val="DC1E35"/>
                </a:solidFill>
                <a:latin typeface="Source Sans Pro" charset="0"/>
                <a:ea typeface="Source Sans Pro" charset="0"/>
                <a:cs typeface="Source Sans Pro" charset="0"/>
              </a:defRPr>
            </a:lvl1pPr>
          </a:lstStyle>
          <a:p>
            <a:pPr lvl="0"/>
            <a:r>
              <a:rPr lang="en-US" dirty="0"/>
              <a:t>Subtitle</a:t>
            </a:r>
          </a:p>
        </p:txBody>
      </p:sp>
    </p:spTree>
    <p:extLst>
      <p:ext uri="{BB962C8B-B14F-4D97-AF65-F5344CB8AC3E}">
        <p14:creationId xmlns:p14="http://schemas.microsoft.com/office/powerpoint/2010/main" val="159088944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0000">
                                      <p:stCondLst>
                                        <p:cond delay="250"/>
                                      </p:stCondLst>
                                      <p:childTnLst>
                                        <p:set>
                                          <p:cBhvr>
                                            <p:cTn id="6" dur="1" fill="hold">
                                              <p:stCondLst>
                                                <p:cond delay="0"/>
                                              </p:stCondLst>
                                            </p:cTn>
                                            <p:tgtEl>
                                              <p:spTgt spid="30"/>
                                            </p:tgtEl>
                                            <p:attrNameLst>
                                              <p:attrName>style.visibility</p:attrName>
                                            </p:attrNameLst>
                                          </p:cBhvr>
                                          <p:to>
                                            <p:strVal val="visible"/>
                                          </p:to>
                                        </p:set>
                                        <p:anim calcmode="lin" valueType="num" p14:bounceEnd="60000">
                                          <p:cBhvr additive="base">
                                            <p:cTn id="7" dur="1250" fill="hold"/>
                                            <p:tgtEl>
                                              <p:spTgt spid="30"/>
                                            </p:tgtEl>
                                            <p:attrNameLst>
                                              <p:attrName>ppt_x</p:attrName>
                                            </p:attrNameLst>
                                          </p:cBhvr>
                                          <p:tavLst>
                                            <p:tav tm="0">
                                              <p:val>
                                                <p:strVal val="1+#ppt_w/2"/>
                                              </p:val>
                                            </p:tav>
                                            <p:tav tm="100000">
                                              <p:val>
                                                <p:strVal val="#ppt_x"/>
                                              </p:val>
                                            </p:tav>
                                          </p:tavLst>
                                        </p:anim>
                                        <p:anim calcmode="lin" valueType="num" p14:bounceEnd="60000">
                                          <p:cBhvr additive="base">
                                            <p:cTn id="8" dur="12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250" fill="hold"/>
                                            <p:tgtEl>
                                              <p:spTgt spid="30"/>
                                            </p:tgtEl>
                                            <p:attrNameLst>
                                              <p:attrName>ppt_x</p:attrName>
                                            </p:attrNameLst>
                                          </p:cBhvr>
                                          <p:tavLst>
                                            <p:tav tm="0">
                                              <p:val>
                                                <p:strVal val="1+#ppt_w/2"/>
                                              </p:val>
                                            </p:tav>
                                            <p:tav tm="100000">
                                              <p:val>
                                                <p:strVal val="#ppt_x"/>
                                              </p:val>
                                            </p:tav>
                                          </p:tavLst>
                                        </p:anim>
                                        <p:anim calcmode="lin" valueType="num">
                                          <p:cBhvr additive="base">
                                            <p:cTn id="8" dur="12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7">
    <p:spTree>
      <p:nvGrpSpPr>
        <p:cNvPr id="1" name=""/>
        <p:cNvGrpSpPr/>
        <p:nvPr/>
      </p:nvGrpSpPr>
      <p:grpSpPr>
        <a:xfrm>
          <a:off x="0" y="0"/>
          <a:ext cx="0" cy="0"/>
          <a:chOff x="0" y="0"/>
          <a:chExt cx="0" cy="0"/>
        </a:xfrm>
      </p:grpSpPr>
      <p:cxnSp>
        <p:nvCxnSpPr>
          <p:cNvPr id="14" name="Straight Connector 13"/>
          <p:cNvCxnSpPr/>
          <p:nvPr userDrawn="1"/>
        </p:nvCxnSpPr>
        <p:spPr>
          <a:xfrm>
            <a:off x="597662"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4" y="5925385"/>
            <a:ext cx="1148458" cy="740827"/>
          </a:xfrm>
          <a:prstGeom prst="rect">
            <a:avLst/>
          </a:prstGeom>
        </p:spPr>
      </p:pic>
      <p:sp>
        <p:nvSpPr>
          <p:cNvPr id="16" name="Rectangle 15"/>
          <p:cNvSpPr/>
          <p:nvPr userDrawn="1"/>
        </p:nvSpPr>
        <p:spPr>
          <a:xfrm>
            <a:off x="902892" y="6364537"/>
            <a:ext cx="6785934" cy="307777"/>
          </a:xfrm>
          <a:prstGeom prst="rect">
            <a:avLst/>
          </a:prstGeom>
        </p:spPr>
        <p:txBody>
          <a:bodyPr wrap="square">
            <a:spAutoFit/>
          </a:bodyPr>
          <a:lstStyle/>
          <a:p>
            <a:pPr algn="l"/>
            <a:r>
              <a:rPr lang="en-US" sz="1400" b="1" i="1" dirty="0">
                <a:solidFill>
                  <a:schemeClr val="tx2"/>
                </a:solidFill>
                <a:latin typeface="Source Sans Pro" charset="0"/>
                <a:ea typeface="Source Sans Pro" charset="0"/>
                <a:cs typeface="Source Sans Pro" charset="0"/>
              </a:rPr>
              <a:t>SPRING LAKE PARK SCHOOLS</a:t>
            </a:r>
            <a:r>
              <a:rPr lang="en-US" sz="1400" i="1" dirty="0">
                <a:solidFill>
                  <a:schemeClr val="tx2"/>
                </a:solidFill>
                <a:latin typeface="Source Sans Pro" charset="0"/>
                <a:ea typeface="Source Sans Pro" charset="0"/>
                <a:cs typeface="Source Sans Pro" charset="0"/>
              </a:rPr>
              <a:t>   </a:t>
            </a:r>
            <a:r>
              <a:rPr lang="en-US" sz="1400" i="1" dirty="0">
                <a:solidFill>
                  <a:srgbClr val="DC1E35"/>
                </a:solidFill>
                <a:latin typeface="Source Sans Pro" charset="0"/>
                <a:ea typeface="Source Sans Pro" charset="0"/>
                <a:cs typeface="Source Sans Pro" charset="0"/>
              </a:rPr>
              <a:t>I</a:t>
            </a:r>
            <a:r>
              <a:rPr lang="en-US" sz="1400" i="1" dirty="0">
                <a:solidFill>
                  <a:schemeClr val="tx2"/>
                </a:solidFill>
                <a:latin typeface="Source Sans Pro" charset="0"/>
                <a:ea typeface="Source Sans Pro" charset="0"/>
                <a:cs typeface="Source Sans Pro" charset="0"/>
              </a:rPr>
              <a:t>   High expectations. High</a:t>
            </a:r>
            <a:r>
              <a:rPr lang="en-US" sz="1400" i="1" baseline="0" dirty="0">
                <a:solidFill>
                  <a:schemeClr val="tx2"/>
                </a:solidFill>
                <a:latin typeface="Source Sans Pro" charset="0"/>
                <a:ea typeface="Source Sans Pro" charset="0"/>
                <a:cs typeface="Source Sans Pro" charset="0"/>
              </a:rPr>
              <a:t> achievement for all. No excuses. </a:t>
            </a:r>
            <a:endParaRPr lang="en-US" sz="1400" i="1" dirty="0">
              <a:solidFill>
                <a:schemeClr val="tx2"/>
              </a:solidFill>
              <a:latin typeface="Source Sans Pro" charset="0"/>
              <a:ea typeface="Source Sans Pro" charset="0"/>
              <a:cs typeface="Source Sans Pro" charset="0"/>
            </a:endParaRPr>
          </a:p>
        </p:txBody>
      </p:sp>
      <p:sp>
        <p:nvSpPr>
          <p:cNvPr id="17" name="Round Diagonal Corner Rectangle 16"/>
          <p:cNvSpPr/>
          <p:nvPr userDrawn="1"/>
        </p:nvSpPr>
        <p:spPr>
          <a:xfrm>
            <a:off x="255170"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Source Sans Pro Regular" charset="0"/>
            </a:endParaRPr>
          </a:p>
        </p:txBody>
      </p:sp>
      <p:pic>
        <p:nvPicPr>
          <p:cNvPr id="20"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258" y="268478"/>
            <a:ext cx="1720161"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21" name="Text Placeholder 16"/>
          <p:cNvSpPr>
            <a:spLocks noGrp="1"/>
          </p:cNvSpPr>
          <p:nvPr>
            <p:ph type="body" sz="quarter" idx="14"/>
          </p:nvPr>
        </p:nvSpPr>
        <p:spPr>
          <a:xfrm>
            <a:off x="285135" y="1632158"/>
            <a:ext cx="8582418" cy="4151374"/>
          </a:xfrm>
        </p:spPr>
        <p:txBody>
          <a:bodyPr>
            <a:normAutofit/>
          </a:bodyPr>
          <a:lstStyle>
            <a:lvl1pPr>
              <a:defRPr sz="2400">
                <a:solidFill>
                  <a:schemeClr val="accent5">
                    <a:lumMod val="75000"/>
                  </a:schemeClr>
                </a:solidFill>
              </a:defRPr>
            </a:lvl1pPr>
            <a:lvl2pPr>
              <a:defRPr sz="2000">
                <a:solidFill>
                  <a:schemeClr val="accent5">
                    <a:lumMod val="75000"/>
                  </a:schemeClr>
                </a:solidFill>
              </a:defRPr>
            </a:lvl2pPr>
            <a:lvl3pPr>
              <a:defRPr sz="1600">
                <a:solidFill>
                  <a:schemeClr val="accent5">
                    <a:lumMod val="75000"/>
                  </a:schemeClr>
                </a:solidFill>
              </a:defRPr>
            </a:lvl3pPr>
            <a:lvl4pPr>
              <a:defRPr sz="2400">
                <a:solidFill>
                  <a:schemeClr val="accent5">
                    <a:lumMod val="75000"/>
                  </a:schemeClr>
                </a:solidFill>
              </a:defRPr>
            </a:lvl4pPr>
            <a:lvl5pPr>
              <a:defRPr sz="24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22"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
          <p:cNvSpPr>
            <a:spLocks noGrp="1"/>
          </p:cNvSpPr>
          <p:nvPr>
            <p:ph type="body" sz="quarter" idx="15" hasCustomPrompt="1"/>
          </p:nvPr>
        </p:nvSpPr>
        <p:spPr>
          <a:xfrm>
            <a:off x="2249760" y="409104"/>
            <a:ext cx="6528480" cy="404813"/>
          </a:xfrm>
        </p:spPr>
        <p:txBody>
          <a:bodyPr>
            <a:noAutofit/>
          </a:bodyPr>
          <a:lstStyle>
            <a:lvl1pPr marL="0" indent="0">
              <a:buNone/>
              <a:defRPr sz="4200" b="1" i="1"/>
            </a:lvl1pPr>
          </a:lstStyle>
          <a:p>
            <a:pPr lvl="0"/>
            <a:r>
              <a:rPr lang="en-US" dirty="0"/>
              <a:t>Title</a:t>
            </a:r>
          </a:p>
        </p:txBody>
      </p:sp>
      <p:sp>
        <p:nvSpPr>
          <p:cNvPr id="12" name="Text Placeholder 2"/>
          <p:cNvSpPr>
            <a:spLocks noGrp="1"/>
          </p:cNvSpPr>
          <p:nvPr>
            <p:ph type="body" sz="quarter" idx="16" hasCustomPrompt="1"/>
          </p:nvPr>
        </p:nvSpPr>
        <p:spPr>
          <a:xfrm>
            <a:off x="2249759" y="1064345"/>
            <a:ext cx="6528481" cy="309430"/>
          </a:xfrm>
        </p:spPr>
        <p:txBody>
          <a:bodyPr>
            <a:noAutofit/>
          </a:bodyPr>
          <a:lstStyle>
            <a:lvl1pPr marL="0" indent="0">
              <a:buNone/>
              <a:defRPr sz="1800" b="1" i="1">
                <a:solidFill>
                  <a:schemeClr val="accent4"/>
                </a:solidFill>
              </a:defRPr>
            </a:lvl1pPr>
          </a:lstStyle>
          <a:p>
            <a:r>
              <a:rPr lang="en-US" dirty="0"/>
              <a:t>Subtitle</a:t>
            </a:r>
          </a:p>
        </p:txBody>
      </p:sp>
    </p:spTree>
    <p:extLst>
      <p:ext uri="{BB962C8B-B14F-4D97-AF65-F5344CB8AC3E}">
        <p14:creationId xmlns:p14="http://schemas.microsoft.com/office/powerpoint/2010/main" val="11745519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14"/>
                                            </p:tgtEl>
                                            <p:attrNameLst>
                                              <p:attrName>style.visibility</p:attrName>
                                            </p:attrNameLst>
                                          </p:cBhvr>
                                          <p:to>
                                            <p:strVal val="visible"/>
                                          </p:to>
                                        </p:set>
                                        <p:anim calcmode="lin" valueType="num" p14:bounceEnd="60000">
                                          <p:cBhvr additive="base">
                                            <p:cTn id="7" dur="1250" fill="hold"/>
                                            <p:tgtEl>
                                              <p:spTgt spid="14"/>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250" fill="hold"/>
                                            <p:tgtEl>
                                              <p:spTgt spid="14"/>
                                            </p:tgtEl>
                                            <p:attrNameLst>
                                              <p:attrName>ppt_x</p:attrName>
                                            </p:attrNameLst>
                                          </p:cBhvr>
                                          <p:tavLst>
                                            <p:tav tm="0">
                                              <p:val>
                                                <p:strVal val="0-#ppt_w/2"/>
                                              </p:val>
                                            </p:tav>
                                            <p:tav tm="100000">
                                              <p:val>
                                                <p:strVal val="#ppt_x"/>
                                              </p:val>
                                            </p:tav>
                                          </p:tavLst>
                                        </p:anim>
                                        <p:anim calcmode="lin" valueType="num">
                                          <p:cBhvr additive="base">
                                            <p:cTn id="8" dur="12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8">
    <p:spTree>
      <p:nvGrpSpPr>
        <p:cNvPr id="1" name=""/>
        <p:cNvGrpSpPr/>
        <p:nvPr/>
      </p:nvGrpSpPr>
      <p:grpSpPr>
        <a:xfrm>
          <a:off x="0" y="0"/>
          <a:ext cx="0" cy="0"/>
          <a:chOff x="0" y="0"/>
          <a:chExt cx="0" cy="0"/>
        </a:xfrm>
      </p:grpSpPr>
      <p:cxnSp>
        <p:nvCxnSpPr>
          <p:cNvPr id="6" name="Straight Connector 5"/>
          <p:cNvCxnSpPr/>
          <p:nvPr userDrawn="1"/>
        </p:nvCxnSpPr>
        <p:spPr>
          <a:xfrm>
            <a:off x="597662"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4" y="5925385"/>
            <a:ext cx="1148458" cy="740827"/>
          </a:xfrm>
          <a:prstGeom prst="rect">
            <a:avLst/>
          </a:prstGeom>
        </p:spPr>
      </p:pic>
      <p:sp>
        <p:nvSpPr>
          <p:cNvPr id="8" name="Rectangle 7"/>
          <p:cNvSpPr/>
          <p:nvPr userDrawn="1"/>
        </p:nvSpPr>
        <p:spPr>
          <a:xfrm>
            <a:off x="902892" y="6364537"/>
            <a:ext cx="6785934" cy="307777"/>
          </a:xfrm>
          <a:prstGeom prst="rect">
            <a:avLst/>
          </a:prstGeom>
        </p:spPr>
        <p:txBody>
          <a:bodyPr wrap="square">
            <a:spAutoFit/>
          </a:bodyPr>
          <a:lstStyle/>
          <a:p>
            <a:pPr algn="l"/>
            <a:r>
              <a:rPr lang="en-US" sz="1400" b="1" i="1" dirty="0">
                <a:solidFill>
                  <a:schemeClr val="tx2"/>
                </a:solidFill>
                <a:latin typeface="Source Sans Pro" charset="0"/>
                <a:ea typeface="Source Sans Pro" charset="0"/>
                <a:cs typeface="Source Sans Pro" charset="0"/>
              </a:rPr>
              <a:t>SPRING LAKE PARK SCHOOLS</a:t>
            </a:r>
            <a:r>
              <a:rPr lang="en-US" sz="1400" i="1" dirty="0">
                <a:solidFill>
                  <a:schemeClr val="tx2"/>
                </a:solidFill>
                <a:latin typeface="Source Sans Pro" charset="0"/>
                <a:ea typeface="Source Sans Pro" charset="0"/>
                <a:cs typeface="Source Sans Pro" charset="0"/>
              </a:rPr>
              <a:t>   </a:t>
            </a:r>
            <a:r>
              <a:rPr lang="en-US" sz="1400" i="1" dirty="0">
                <a:solidFill>
                  <a:srgbClr val="DC1E35"/>
                </a:solidFill>
                <a:latin typeface="Source Sans Pro" charset="0"/>
                <a:ea typeface="Source Sans Pro" charset="0"/>
                <a:cs typeface="Source Sans Pro" charset="0"/>
              </a:rPr>
              <a:t>I</a:t>
            </a:r>
            <a:r>
              <a:rPr lang="en-US" sz="1400" i="1" dirty="0">
                <a:solidFill>
                  <a:schemeClr val="tx2"/>
                </a:solidFill>
                <a:latin typeface="Source Sans Pro" charset="0"/>
                <a:ea typeface="Source Sans Pro" charset="0"/>
                <a:cs typeface="Source Sans Pro" charset="0"/>
              </a:rPr>
              <a:t>   High expectations. High</a:t>
            </a:r>
            <a:r>
              <a:rPr lang="en-US" sz="1400" i="1" baseline="0" dirty="0">
                <a:solidFill>
                  <a:schemeClr val="tx2"/>
                </a:solidFill>
                <a:latin typeface="Source Sans Pro" charset="0"/>
                <a:ea typeface="Source Sans Pro" charset="0"/>
                <a:cs typeface="Source Sans Pro" charset="0"/>
              </a:rPr>
              <a:t> achievement for all. No excuses. </a:t>
            </a:r>
            <a:endParaRPr lang="en-US" sz="1400" i="1" dirty="0">
              <a:solidFill>
                <a:schemeClr val="tx2"/>
              </a:solidFill>
              <a:latin typeface="Source Sans Pro" charset="0"/>
              <a:ea typeface="Source Sans Pro" charset="0"/>
              <a:cs typeface="Source Sans Pro" charset="0"/>
            </a:endParaRPr>
          </a:p>
        </p:txBody>
      </p:sp>
      <p:sp>
        <p:nvSpPr>
          <p:cNvPr id="9" name="Round Diagonal Corner Rectangle 8"/>
          <p:cNvSpPr/>
          <p:nvPr userDrawn="1"/>
        </p:nvSpPr>
        <p:spPr>
          <a:xfrm>
            <a:off x="255170"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Source Sans Pro Regular" charset="0"/>
            </a:endParaRPr>
          </a:p>
        </p:txBody>
      </p:sp>
      <p:pic>
        <p:nvPicPr>
          <p:cNvPr id="12"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177" y="268492"/>
            <a:ext cx="1719072" cy="1146745"/>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3" name="Text Placeholder 16"/>
          <p:cNvSpPr>
            <a:spLocks noGrp="1"/>
          </p:cNvSpPr>
          <p:nvPr>
            <p:ph type="body" sz="quarter" idx="14"/>
          </p:nvPr>
        </p:nvSpPr>
        <p:spPr>
          <a:xfrm>
            <a:off x="285135" y="1632158"/>
            <a:ext cx="8582418" cy="4151374"/>
          </a:xfrm>
        </p:spPr>
        <p:txBody>
          <a:bodyPr>
            <a:normAutofit/>
          </a:bodyPr>
          <a:lstStyle>
            <a:lvl1pPr>
              <a:defRPr sz="2400">
                <a:solidFill>
                  <a:schemeClr val="accent5">
                    <a:lumMod val="75000"/>
                  </a:schemeClr>
                </a:solidFill>
              </a:defRPr>
            </a:lvl1pPr>
            <a:lvl2pPr>
              <a:defRPr sz="2000">
                <a:solidFill>
                  <a:schemeClr val="accent5">
                    <a:lumMod val="75000"/>
                  </a:schemeClr>
                </a:solidFill>
              </a:defRPr>
            </a:lvl2pPr>
            <a:lvl3pPr>
              <a:defRPr sz="1600">
                <a:solidFill>
                  <a:schemeClr val="accent5">
                    <a:lumMod val="75000"/>
                  </a:schemeClr>
                </a:solidFill>
              </a:defRPr>
            </a:lvl3pPr>
            <a:lvl4pPr>
              <a:defRPr sz="2400">
                <a:solidFill>
                  <a:schemeClr val="accent5">
                    <a:lumMod val="75000"/>
                  </a:schemeClr>
                </a:solidFill>
              </a:defRPr>
            </a:lvl4pPr>
            <a:lvl5pPr>
              <a:defRPr sz="24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5"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
          <p:cNvSpPr>
            <a:spLocks noGrp="1"/>
          </p:cNvSpPr>
          <p:nvPr>
            <p:ph type="body" sz="quarter" idx="15" hasCustomPrompt="1"/>
          </p:nvPr>
        </p:nvSpPr>
        <p:spPr>
          <a:xfrm>
            <a:off x="2249760" y="409104"/>
            <a:ext cx="6528480" cy="404813"/>
          </a:xfrm>
        </p:spPr>
        <p:txBody>
          <a:bodyPr>
            <a:noAutofit/>
          </a:bodyPr>
          <a:lstStyle>
            <a:lvl1pPr marL="0" indent="0">
              <a:buNone/>
              <a:defRPr sz="4200" b="1" i="1"/>
            </a:lvl1pPr>
          </a:lstStyle>
          <a:p>
            <a:pPr lvl="0"/>
            <a:r>
              <a:rPr lang="en-US" dirty="0"/>
              <a:t>Title</a:t>
            </a:r>
          </a:p>
        </p:txBody>
      </p:sp>
      <p:sp>
        <p:nvSpPr>
          <p:cNvPr id="14" name="Text Placeholder 2"/>
          <p:cNvSpPr>
            <a:spLocks noGrp="1"/>
          </p:cNvSpPr>
          <p:nvPr>
            <p:ph type="body" sz="quarter" idx="16" hasCustomPrompt="1"/>
          </p:nvPr>
        </p:nvSpPr>
        <p:spPr>
          <a:xfrm>
            <a:off x="2249759" y="1064345"/>
            <a:ext cx="6528481" cy="309430"/>
          </a:xfrm>
        </p:spPr>
        <p:txBody>
          <a:bodyPr>
            <a:noAutofit/>
          </a:bodyPr>
          <a:lstStyle>
            <a:lvl1pPr marL="0" indent="0">
              <a:buNone/>
              <a:defRPr sz="1800" b="1" i="1">
                <a:solidFill>
                  <a:schemeClr val="accent4"/>
                </a:solidFill>
              </a:defRPr>
            </a:lvl1pPr>
          </a:lstStyle>
          <a:p>
            <a:r>
              <a:rPr lang="en-US" dirty="0"/>
              <a:t>Subtitle</a:t>
            </a:r>
          </a:p>
        </p:txBody>
      </p:sp>
    </p:spTree>
    <p:extLst>
      <p:ext uri="{BB962C8B-B14F-4D97-AF65-F5344CB8AC3E}">
        <p14:creationId xmlns:p14="http://schemas.microsoft.com/office/powerpoint/2010/main" val="53195715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Slide 1">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4758216" y="0"/>
            <a:ext cx="4385784" cy="6858000"/>
          </a:xfrm>
          <a:pattFill prst="pct5">
            <a:fgClr>
              <a:schemeClr val="tx1">
                <a:lumMod val="50000"/>
              </a:schemeClr>
            </a:fgClr>
            <a:bgClr>
              <a:schemeClr val="bg1"/>
            </a:bgClr>
          </a:pattFill>
        </p:spPr>
      </p:sp>
      <p:sp>
        <p:nvSpPr>
          <p:cNvPr id="7" name="Rectangle 6"/>
          <p:cNvSpPr/>
          <p:nvPr userDrawn="1"/>
        </p:nvSpPr>
        <p:spPr>
          <a:xfrm>
            <a:off x="3" y="0"/>
            <a:ext cx="4814886" cy="6858000"/>
          </a:xfrm>
          <a:prstGeom prst="rect">
            <a:avLst/>
          </a:prstGeom>
          <a:solidFill>
            <a:srgbClr val="1E4287">
              <a:alpha val="9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Regular" charset="0"/>
            </a:endParaRPr>
          </a:p>
        </p:txBody>
      </p:sp>
      <p:sp>
        <p:nvSpPr>
          <p:cNvPr id="22" name="Content Placeholder 21"/>
          <p:cNvSpPr>
            <a:spLocks noGrp="1"/>
          </p:cNvSpPr>
          <p:nvPr>
            <p:ph sz="quarter" idx="12" hasCustomPrompt="1"/>
          </p:nvPr>
        </p:nvSpPr>
        <p:spPr>
          <a:xfrm>
            <a:off x="285135" y="1480185"/>
            <a:ext cx="4143324" cy="303262"/>
          </a:xfrm>
        </p:spPr>
        <p:txBody>
          <a:bodyPr>
            <a:normAutofit/>
          </a:bodyPr>
          <a:lstStyle>
            <a:lvl1pPr marL="0" indent="0">
              <a:buNone/>
              <a:defRPr sz="2000" b="1" i="1">
                <a:solidFill>
                  <a:schemeClr val="accent4"/>
                </a:solidFill>
                <a:latin typeface="Source Sans Pro" charset="0"/>
                <a:ea typeface="Source Sans Pro" charset="0"/>
                <a:cs typeface="Source Sans Pro" charset="0"/>
              </a:defRPr>
            </a:lvl1pPr>
          </a:lstStyle>
          <a:p>
            <a:pPr lvl="0"/>
            <a:r>
              <a:rPr lang="en-US" dirty="0"/>
              <a:t>Subtitle</a:t>
            </a:r>
          </a:p>
        </p:txBody>
      </p:sp>
      <p:sp>
        <p:nvSpPr>
          <p:cNvPr id="23" name="Title 22"/>
          <p:cNvSpPr>
            <a:spLocks noGrp="1"/>
          </p:cNvSpPr>
          <p:nvPr>
            <p:ph type="title" hasCustomPrompt="1"/>
          </p:nvPr>
        </p:nvSpPr>
        <p:spPr>
          <a:xfrm>
            <a:off x="285136" y="722073"/>
            <a:ext cx="4143324" cy="449262"/>
          </a:xfrm>
        </p:spPr>
        <p:txBody>
          <a:bodyPr>
            <a:noAutofit/>
          </a:bodyPr>
          <a:lstStyle>
            <a:lvl1pPr>
              <a:defRPr sz="4200" b="1" i="1">
                <a:latin typeface="Source Sans Pro" charset="0"/>
                <a:ea typeface="Source Sans Pro" charset="0"/>
                <a:cs typeface="Source Sans Pro" charset="0"/>
              </a:defRPr>
            </a:lvl1pPr>
          </a:lstStyle>
          <a:p>
            <a:r>
              <a:rPr lang="en-US" dirty="0"/>
              <a:t>Title</a:t>
            </a:r>
          </a:p>
        </p:txBody>
      </p:sp>
      <p:sp>
        <p:nvSpPr>
          <p:cNvPr id="29" name="Rectangle 28"/>
          <p:cNvSpPr/>
          <p:nvPr userDrawn="1"/>
        </p:nvSpPr>
        <p:spPr>
          <a:xfrm>
            <a:off x="902892" y="6364536"/>
            <a:ext cx="6777514" cy="307777"/>
          </a:xfrm>
          <a:prstGeom prst="rect">
            <a:avLst/>
          </a:prstGeom>
        </p:spPr>
        <p:txBody>
          <a:bodyPr wrap="square">
            <a:spAutoFit/>
          </a:bodyPr>
          <a:lstStyle/>
          <a:p>
            <a:pPr algn="l"/>
            <a:r>
              <a:rPr lang="en-US" sz="1400" b="1" i="1" dirty="0">
                <a:solidFill>
                  <a:schemeClr val="bg1"/>
                </a:solidFill>
                <a:latin typeface="Source Sans Pro" charset="0"/>
                <a:ea typeface="Source Sans Pro" charset="0"/>
                <a:cs typeface="Source Sans Pro" charset="0"/>
              </a:rPr>
              <a:t>SPRING LAKE PARK SCHOOLS</a:t>
            </a:r>
            <a:r>
              <a:rPr lang="en-US" sz="1400" i="1" dirty="0">
                <a:solidFill>
                  <a:schemeClr val="bg1"/>
                </a:solidFill>
                <a:latin typeface="Source Sans Pro" charset="0"/>
                <a:ea typeface="Source Sans Pro" charset="0"/>
                <a:cs typeface="Source Sans Pro" charset="0"/>
              </a:rPr>
              <a:t>  </a:t>
            </a:r>
          </a:p>
        </p:txBody>
      </p:sp>
      <p:cxnSp>
        <p:nvCxnSpPr>
          <p:cNvPr id="30" name="Straight Connector 29"/>
          <p:cNvCxnSpPr/>
          <p:nvPr userDrawn="1"/>
        </p:nvCxnSpPr>
        <p:spPr>
          <a:xfrm>
            <a:off x="597662" y="6314769"/>
            <a:ext cx="2666648"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36" name="Picture 35"/>
          <p:cNvPicPr>
            <a:picLocks noChangeAspect="1"/>
          </p:cNvPicPr>
          <p:nvPr userDrawn="1"/>
        </p:nvPicPr>
        <p:blipFill rotWithShape="1">
          <a:blip r:embed="rId2" cstate="hqprint">
            <a:extLst>
              <a:ext uri="{28A0092B-C50C-407E-A947-70E740481C1C}">
                <a14:useLocalDpi xmlns:a14="http://schemas.microsoft.com/office/drawing/2010/main"/>
              </a:ext>
            </a:extLst>
          </a:blip>
          <a:srcRect l="18854" t="34903" r="19733" b="33104"/>
          <a:stretch/>
        </p:blipFill>
        <p:spPr>
          <a:xfrm>
            <a:off x="175064" y="5933393"/>
            <a:ext cx="1098870" cy="740827"/>
          </a:xfrm>
          <a:prstGeom prst="rect">
            <a:avLst/>
          </a:prstGeom>
        </p:spPr>
      </p:pic>
      <p:sp>
        <p:nvSpPr>
          <p:cNvPr id="38" name="Rectangle 37"/>
          <p:cNvSpPr/>
          <p:nvPr userDrawn="1"/>
        </p:nvSpPr>
        <p:spPr>
          <a:xfrm>
            <a:off x="208593" y="1256926"/>
            <a:ext cx="4219867" cy="150507"/>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9867" h="150507">
                <a:moveTo>
                  <a:pt x="37214" y="0"/>
                </a:moveTo>
                <a:lnTo>
                  <a:pt x="4219867" y="5316"/>
                </a:lnTo>
                <a:lnTo>
                  <a:pt x="4182654" y="145190"/>
                </a:lnTo>
                <a:lnTo>
                  <a:pt x="0" y="150507"/>
                </a:lnTo>
                <a:lnTo>
                  <a:pt x="37214" y="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6"/>
          <p:cNvSpPr>
            <a:spLocks noGrp="1"/>
          </p:cNvSpPr>
          <p:nvPr>
            <p:ph type="body" sz="quarter" idx="14"/>
          </p:nvPr>
        </p:nvSpPr>
        <p:spPr>
          <a:xfrm>
            <a:off x="285135" y="1975104"/>
            <a:ext cx="4143325" cy="3808428"/>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600">
                <a:solidFill>
                  <a:schemeClr val="bg1"/>
                </a:solidFill>
              </a:defRPr>
            </a:lvl3pPr>
            <a:lvl4pPr>
              <a:defRPr sz="2400">
                <a:solidFill>
                  <a:schemeClr val="accent5">
                    <a:lumMod val="75000"/>
                  </a:schemeClr>
                </a:solidFill>
              </a:defRPr>
            </a:lvl4pPr>
            <a:lvl5pPr>
              <a:defRPr sz="2400">
                <a:solidFill>
                  <a:schemeClr val="accent5">
                    <a:lumMod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6717135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30"/>
                                            </p:tgtEl>
                                            <p:attrNameLst>
                                              <p:attrName>style.visibility</p:attrName>
                                            </p:attrNameLst>
                                          </p:cBhvr>
                                          <p:to>
                                            <p:strVal val="visible"/>
                                          </p:to>
                                        </p:set>
                                        <p:anim calcmode="lin" valueType="num" p14:bounceEnd="60000">
                                          <p:cBhvr additive="base">
                                            <p:cTn id="7" dur="1250" fill="hold"/>
                                            <p:tgtEl>
                                              <p:spTgt spid="30"/>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250" fill="hold"/>
                                            <p:tgtEl>
                                              <p:spTgt spid="30"/>
                                            </p:tgtEl>
                                            <p:attrNameLst>
                                              <p:attrName>ppt_x</p:attrName>
                                            </p:attrNameLst>
                                          </p:cBhvr>
                                          <p:tavLst>
                                            <p:tav tm="0">
                                              <p:val>
                                                <p:strVal val="0-#ppt_w/2"/>
                                              </p:val>
                                            </p:tav>
                                            <p:tav tm="100000">
                                              <p:val>
                                                <p:strVal val="#ppt_x"/>
                                              </p:val>
                                            </p:tav>
                                          </p:tavLst>
                                        </p:anim>
                                        <p:anim calcmode="lin" valueType="num">
                                          <p:cBhvr additive="base">
                                            <p:cTn id="8" dur="12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Slide 2">
    <p:spTree>
      <p:nvGrpSpPr>
        <p:cNvPr id="1" name=""/>
        <p:cNvGrpSpPr/>
        <p:nvPr/>
      </p:nvGrpSpPr>
      <p:grpSpPr>
        <a:xfrm>
          <a:off x="0" y="0"/>
          <a:ext cx="0" cy="0"/>
          <a:chOff x="0" y="0"/>
          <a:chExt cx="0" cy="0"/>
        </a:xfrm>
      </p:grpSpPr>
      <p:sp>
        <p:nvSpPr>
          <p:cNvPr id="11" name="Picture Placeholder 2"/>
          <p:cNvSpPr>
            <a:spLocks noGrp="1"/>
          </p:cNvSpPr>
          <p:nvPr>
            <p:ph type="pic" sz="quarter" idx="13"/>
          </p:nvPr>
        </p:nvSpPr>
        <p:spPr>
          <a:xfrm>
            <a:off x="4758216" y="3474720"/>
            <a:ext cx="4385784" cy="3383280"/>
          </a:xfrm>
          <a:pattFill prst="pct5">
            <a:fgClr>
              <a:schemeClr val="tx1">
                <a:lumMod val="50000"/>
              </a:schemeClr>
            </a:fgClr>
            <a:bgClr>
              <a:schemeClr val="bg1"/>
            </a:bgClr>
          </a:pattFill>
        </p:spPr>
      </p:sp>
      <p:sp>
        <p:nvSpPr>
          <p:cNvPr id="28" name="Picture Placeholder 2"/>
          <p:cNvSpPr>
            <a:spLocks noGrp="1"/>
          </p:cNvSpPr>
          <p:nvPr>
            <p:ph type="pic" sz="quarter" idx="11"/>
          </p:nvPr>
        </p:nvSpPr>
        <p:spPr>
          <a:xfrm>
            <a:off x="4758216" y="3065"/>
            <a:ext cx="4385784" cy="3383280"/>
          </a:xfrm>
          <a:pattFill prst="pct5">
            <a:fgClr>
              <a:schemeClr val="tx1">
                <a:lumMod val="50000"/>
              </a:schemeClr>
            </a:fgClr>
            <a:bgClr>
              <a:schemeClr val="bg1"/>
            </a:bgClr>
          </a:pattFill>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29" name="Rectangle 28"/>
          <p:cNvSpPr/>
          <p:nvPr userDrawn="1"/>
        </p:nvSpPr>
        <p:spPr>
          <a:xfrm>
            <a:off x="0" y="3065"/>
            <a:ext cx="4758216" cy="6858000"/>
          </a:xfrm>
          <a:prstGeom prst="rect">
            <a:avLst/>
          </a:prstGeom>
          <a:solidFill>
            <a:schemeClr val="accent2">
              <a:alpha val="9176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Regular" charset="0"/>
            </a:endParaRPr>
          </a:p>
        </p:txBody>
      </p:sp>
      <p:sp>
        <p:nvSpPr>
          <p:cNvPr id="33" name="Rectangle 32"/>
          <p:cNvSpPr/>
          <p:nvPr userDrawn="1"/>
        </p:nvSpPr>
        <p:spPr>
          <a:xfrm>
            <a:off x="902892" y="6364536"/>
            <a:ext cx="6777514" cy="307777"/>
          </a:xfrm>
          <a:prstGeom prst="rect">
            <a:avLst/>
          </a:prstGeom>
        </p:spPr>
        <p:txBody>
          <a:bodyPr wrap="square">
            <a:spAutoFit/>
          </a:bodyPr>
          <a:lstStyle/>
          <a:p>
            <a:pPr algn="l"/>
            <a:r>
              <a:rPr lang="en-US" sz="1400" b="1" i="1" dirty="0">
                <a:solidFill>
                  <a:schemeClr val="bg1"/>
                </a:solidFill>
                <a:latin typeface="Source Sans Pro" charset="0"/>
                <a:ea typeface="Source Sans Pro" charset="0"/>
                <a:cs typeface="Source Sans Pro" charset="0"/>
              </a:rPr>
              <a:t>SPRING LAKE PARK SCHOOLS</a:t>
            </a:r>
            <a:r>
              <a:rPr lang="en-US" sz="1400" i="1" dirty="0">
                <a:solidFill>
                  <a:schemeClr val="bg1"/>
                </a:solidFill>
                <a:latin typeface="Source Sans Pro" charset="0"/>
                <a:ea typeface="Source Sans Pro" charset="0"/>
                <a:cs typeface="Source Sans Pro" charset="0"/>
              </a:rPr>
              <a:t>   </a:t>
            </a:r>
            <a:r>
              <a:rPr lang="en-US" sz="1400" i="1" dirty="0">
                <a:solidFill>
                  <a:srgbClr val="DC1E35"/>
                </a:solidFill>
                <a:latin typeface="Source Sans Pro" charset="0"/>
                <a:ea typeface="Source Sans Pro" charset="0"/>
                <a:cs typeface="Source Sans Pro" charset="0"/>
              </a:rPr>
              <a:t>I</a:t>
            </a:r>
            <a:r>
              <a:rPr lang="en-US" sz="1400" i="1" dirty="0">
                <a:solidFill>
                  <a:schemeClr val="tx2"/>
                </a:solidFill>
                <a:latin typeface="Source Sans Pro" charset="0"/>
                <a:ea typeface="Source Sans Pro" charset="0"/>
                <a:cs typeface="Source Sans Pro" charset="0"/>
              </a:rPr>
              <a:t> </a:t>
            </a:r>
            <a:endParaRPr lang="en-US" sz="1400" i="1" dirty="0">
              <a:solidFill>
                <a:schemeClr val="bg1"/>
              </a:solidFill>
              <a:latin typeface="Source Sans Pro" charset="0"/>
              <a:ea typeface="Source Sans Pro" charset="0"/>
              <a:cs typeface="Source Sans Pro" charset="0"/>
            </a:endParaRPr>
          </a:p>
        </p:txBody>
      </p:sp>
      <p:sp>
        <p:nvSpPr>
          <p:cNvPr id="36" name="Rectangle 37"/>
          <p:cNvSpPr/>
          <p:nvPr userDrawn="1"/>
        </p:nvSpPr>
        <p:spPr>
          <a:xfrm>
            <a:off x="208593" y="1256926"/>
            <a:ext cx="4219867" cy="150507"/>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9867" h="150507">
                <a:moveTo>
                  <a:pt x="37214" y="0"/>
                </a:moveTo>
                <a:lnTo>
                  <a:pt x="4219867" y="5316"/>
                </a:lnTo>
                <a:lnTo>
                  <a:pt x="4182654" y="145190"/>
                </a:lnTo>
                <a:lnTo>
                  <a:pt x="0" y="150507"/>
                </a:lnTo>
                <a:lnTo>
                  <a:pt x="37214" y="0"/>
                </a:lnTo>
                <a:close/>
              </a:path>
            </a:pathLst>
          </a:custGeom>
          <a:solidFill>
            <a:srgbClr val="1E4287"/>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userDrawn="1"/>
        </p:nvCxnSpPr>
        <p:spPr>
          <a:xfrm>
            <a:off x="597662" y="6314769"/>
            <a:ext cx="2666648" cy="0"/>
          </a:xfrm>
          <a:prstGeom prst="line">
            <a:avLst/>
          </a:prstGeom>
          <a:ln w="25400" cmpd="sng">
            <a:solidFill>
              <a:srgbClr val="1E4287"/>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userDrawn="1"/>
        </p:nvPicPr>
        <p:blipFill rotWithShape="1">
          <a:blip r:embed="rId2" cstate="hqprint">
            <a:extLst>
              <a:ext uri="{28A0092B-C50C-407E-A947-70E740481C1C}">
                <a14:useLocalDpi xmlns:a14="http://schemas.microsoft.com/office/drawing/2010/main"/>
              </a:ext>
            </a:extLst>
          </a:blip>
          <a:srcRect l="18730" t="33092" r="15589" b="32760"/>
          <a:stretch/>
        </p:blipFill>
        <p:spPr>
          <a:xfrm>
            <a:off x="208593" y="5922423"/>
            <a:ext cx="1114511" cy="749890"/>
          </a:xfrm>
          <a:prstGeom prst="rect">
            <a:avLst/>
          </a:prstGeom>
        </p:spPr>
      </p:pic>
      <p:sp>
        <p:nvSpPr>
          <p:cNvPr id="12" name="Content Placeholder 21"/>
          <p:cNvSpPr>
            <a:spLocks noGrp="1"/>
          </p:cNvSpPr>
          <p:nvPr>
            <p:ph sz="quarter" idx="12" hasCustomPrompt="1"/>
          </p:nvPr>
        </p:nvSpPr>
        <p:spPr>
          <a:xfrm>
            <a:off x="285135" y="1480185"/>
            <a:ext cx="4143324" cy="303262"/>
          </a:xfrm>
        </p:spPr>
        <p:txBody>
          <a:bodyPr>
            <a:normAutofit/>
          </a:bodyPr>
          <a:lstStyle>
            <a:lvl1pPr marL="0" indent="0">
              <a:buNone/>
              <a:defRPr sz="2000" b="1" i="1">
                <a:solidFill>
                  <a:schemeClr val="accent4"/>
                </a:solidFill>
                <a:latin typeface="Source Sans Pro" charset="0"/>
                <a:ea typeface="Source Sans Pro" charset="0"/>
                <a:cs typeface="Source Sans Pro" charset="0"/>
              </a:defRPr>
            </a:lvl1pPr>
          </a:lstStyle>
          <a:p>
            <a:pPr lvl="0"/>
            <a:r>
              <a:rPr lang="en-US" dirty="0"/>
              <a:t>Subtitle</a:t>
            </a:r>
          </a:p>
        </p:txBody>
      </p:sp>
      <p:sp>
        <p:nvSpPr>
          <p:cNvPr id="13" name="Title 22"/>
          <p:cNvSpPr>
            <a:spLocks noGrp="1"/>
          </p:cNvSpPr>
          <p:nvPr>
            <p:ph type="title" hasCustomPrompt="1"/>
          </p:nvPr>
        </p:nvSpPr>
        <p:spPr>
          <a:xfrm>
            <a:off x="285136" y="722073"/>
            <a:ext cx="4143324" cy="449262"/>
          </a:xfrm>
        </p:spPr>
        <p:txBody>
          <a:bodyPr>
            <a:noAutofit/>
          </a:bodyPr>
          <a:lstStyle>
            <a:lvl1pPr>
              <a:defRPr sz="4200" b="1" i="1">
                <a:latin typeface="Source Sans Pro" charset="0"/>
                <a:ea typeface="Source Sans Pro" charset="0"/>
                <a:cs typeface="Source Sans Pro" charset="0"/>
              </a:defRPr>
            </a:lvl1pPr>
          </a:lstStyle>
          <a:p>
            <a:r>
              <a:rPr lang="en-US" dirty="0"/>
              <a:t>Title</a:t>
            </a:r>
          </a:p>
        </p:txBody>
      </p:sp>
      <p:sp>
        <p:nvSpPr>
          <p:cNvPr id="15" name="Text Placeholder 16"/>
          <p:cNvSpPr>
            <a:spLocks noGrp="1"/>
          </p:cNvSpPr>
          <p:nvPr>
            <p:ph type="body" sz="quarter" idx="14"/>
          </p:nvPr>
        </p:nvSpPr>
        <p:spPr>
          <a:xfrm>
            <a:off x="285135" y="1975104"/>
            <a:ext cx="4143325" cy="3808428"/>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600">
                <a:solidFill>
                  <a:schemeClr val="bg1"/>
                </a:solidFill>
              </a:defRPr>
            </a:lvl3pPr>
            <a:lvl4pPr>
              <a:defRPr sz="2400">
                <a:solidFill>
                  <a:schemeClr val="accent5">
                    <a:lumMod val="75000"/>
                  </a:schemeClr>
                </a:solidFill>
              </a:defRPr>
            </a:lvl4pPr>
            <a:lvl5pPr>
              <a:defRPr sz="2400">
                <a:solidFill>
                  <a:schemeClr val="accent5">
                    <a:lumMod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190751377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37"/>
                                            </p:tgtEl>
                                            <p:attrNameLst>
                                              <p:attrName>style.visibility</p:attrName>
                                            </p:attrNameLst>
                                          </p:cBhvr>
                                          <p:to>
                                            <p:strVal val="visible"/>
                                          </p:to>
                                        </p:set>
                                        <p:anim calcmode="lin" valueType="num" p14:bounceEnd="60000">
                                          <p:cBhvr additive="base">
                                            <p:cTn id="7" dur="1250" fill="hold"/>
                                            <p:tgtEl>
                                              <p:spTgt spid="37"/>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250" fill="hold"/>
                                            <p:tgtEl>
                                              <p:spTgt spid="37"/>
                                            </p:tgtEl>
                                            <p:attrNameLst>
                                              <p:attrName>ppt_x</p:attrName>
                                            </p:attrNameLst>
                                          </p:cBhvr>
                                          <p:tavLst>
                                            <p:tav tm="0">
                                              <p:val>
                                                <p:strVal val="0-#ppt_w/2"/>
                                              </p:val>
                                            </p:tav>
                                            <p:tav tm="100000">
                                              <p:val>
                                                <p:strVal val="#ppt_x"/>
                                              </p:val>
                                            </p:tav>
                                          </p:tavLst>
                                        </p:anim>
                                        <p:anim calcmode="lin" valueType="num">
                                          <p:cBhvr additive="base">
                                            <p:cTn id="8" dur="125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Slide 3">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3450866" y="0"/>
            <a:ext cx="5693134" cy="6858000"/>
          </a:xfrm>
          <a:pattFill prst="pct5">
            <a:fgClr>
              <a:schemeClr val="tx1">
                <a:lumMod val="50000"/>
              </a:schemeClr>
            </a:fgClr>
            <a:bgClr>
              <a:schemeClr val="bg1"/>
            </a:bgClr>
          </a:pattFill>
        </p:spPr>
      </p:sp>
      <p:sp>
        <p:nvSpPr>
          <p:cNvPr id="7" name="Rectangle 6"/>
          <p:cNvSpPr/>
          <p:nvPr userDrawn="1"/>
        </p:nvSpPr>
        <p:spPr>
          <a:xfrm>
            <a:off x="3" y="0"/>
            <a:ext cx="3450863" cy="6858000"/>
          </a:xfrm>
          <a:prstGeom prst="rect">
            <a:avLst/>
          </a:prstGeom>
          <a:solidFill>
            <a:srgbClr val="1E4287">
              <a:alpha val="9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Regular" charset="0"/>
            </a:endParaRPr>
          </a:p>
        </p:txBody>
      </p:sp>
      <p:sp>
        <p:nvSpPr>
          <p:cNvPr id="11" name="Rectangle 10"/>
          <p:cNvSpPr/>
          <p:nvPr userDrawn="1"/>
        </p:nvSpPr>
        <p:spPr>
          <a:xfrm>
            <a:off x="902892" y="6364536"/>
            <a:ext cx="6777514" cy="307777"/>
          </a:xfrm>
          <a:prstGeom prst="rect">
            <a:avLst/>
          </a:prstGeom>
        </p:spPr>
        <p:txBody>
          <a:bodyPr wrap="square">
            <a:spAutoFit/>
          </a:bodyPr>
          <a:lstStyle/>
          <a:p>
            <a:pPr algn="l"/>
            <a:r>
              <a:rPr lang="en-US" sz="1400" b="1" i="1" dirty="0">
                <a:solidFill>
                  <a:schemeClr val="bg1"/>
                </a:solidFill>
                <a:latin typeface="Source Sans Pro" charset="0"/>
                <a:ea typeface="Source Sans Pro" charset="0"/>
                <a:cs typeface="Source Sans Pro" charset="0"/>
              </a:rPr>
              <a:t>SPRING LAKE PARK SCHOOLS</a:t>
            </a:r>
            <a:r>
              <a:rPr lang="en-US" sz="1400" i="1" dirty="0">
                <a:solidFill>
                  <a:schemeClr val="bg1"/>
                </a:solidFill>
                <a:latin typeface="Source Sans Pro" charset="0"/>
                <a:ea typeface="Source Sans Pro" charset="0"/>
                <a:cs typeface="Source Sans Pro" charset="0"/>
              </a:rPr>
              <a:t>  </a:t>
            </a:r>
          </a:p>
        </p:txBody>
      </p:sp>
      <p:cxnSp>
        <p:nvCxnSpPr>
          <p:cNvPr id="12" name="Straight Connector 11"/>
          <p:cNvCxnSpPr/>
          <p:nvPr userDrawn="1"/>
        </p:nvCxnSpPr>
        <p:spPr>
          <a:xfrm>
            <a:off x="597662" y="6314769"/>
            <a:ext cx="2666648"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userDrawn="1"/>
        </p:nvPicPr>
        <p:blipFill rotWithShape="1">
          <a:blip r:embed="rId2" cstate="hqprint">
            <a:extLst>
              <a:ext uri="{28A0092B-C50C-407E-A947-70E740481C1C}">
                <a14:useLocalDpi xmlns:a14="http://schemas.microsoft.com/office/drawing/2010/main"/>
              </a:ext>
            </a:extLst>
          </a:blip>
          <a:srcRect l="18854" t="34903" r="19733" b="33104"/>
          <a:stretch/>
        </p:blipFill>
        <p:spPr>
          <a:xfrm>
            <a:off x="175064" y="5933393"/>
            <a:ext cx="1098870" cy="740827"/>
          </a:xfrm>
          <a:prstGeom prst="rect">
            <a:avLst/>
          </a:prstGeom>
        </p:spPr>
      </p:pic>
      <p:sp>
        <p:nvSpPr>
          <p:cNvPr id="14" name="Rectangle 37"/>
          <p:cNvSpPr/>
          <p:nvPr userDrawn="1"/>
        </p:nvSpPr>
        <p:spPr>
          <a:xfrm>
            <a:off x="208593" y="1281296"/>
            <a:ext cx="3146857" cy="126137"/>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9867" h="150507">
                <a:moveTo>
                  <a:pt x="37214" y="0"/>
                </a:moveTo>
                <a:lnTo>
                  <a:pt x="4219867" y="5316"/>
                </a:lnTo>
                <a:lnTo>
                  <a:pt x="4182654" y="145190"/>
                </a:lnTo>
                <a:lnTo>
                  <a:pt x="0" y="150507"/>
                </a:lnTo>
                <a:lnTo>
                  <a:pt x="37214" y="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1"/>
          <p:cNvSpPr>
            <a:spLocks noGrp="1"/>
          </p:cNvSpPr>
          <p:nvPr>
            <p:ph sz="quarter" idx="12" hasCustomPrompt="1"/>
          </p:nvPr>
        </p:nvSpPr>
        <p:spPr>
          <a:xfrm>
            <a:off x="285135" y="1480185"/>
            <a:ext cx="2979174" cy="303262"/>
          </a:xfrm>
        </p:spPr>
        <p:txBody>
          <a:bodyPr>
            <a:normAutofit/>
          </a:bodyPr>
          <a:lstStyle>
            <a:lvl1pPr marL="0" indent="0">
              <a:buNone/>
              <a:defRPr sz="2000" b="1" i="1">
                <a:solidFill>
                  <a:schemeClr val="accent4"/>
                </a:solidFill>
                <a:latin typeface="Source Sans Pro" charset="0"/>
                <a:ea typeface="Source Sans Pro" charset="0"/>
                <a:cs typeface="Source Sans Pro" charset="0"/>
              </a:defRPr>
            </a:lvl1pPr>
          </a:lstStyle>
          <a:p>
            <a:pPr lvl="0"/>
            <a:r>
              <a:rPr lang="en-US" dirty="0"/>
              <a:t>Subtitle</a:t>
            </a:r>
          </a:p>
        </p:txBody>
      </p:sp>
      <p:sp>
        <p:nvSpPr>
          <p:cNvPr id="17" name="Title 22"/>
          <p:cNvSpPr>
            <a:spLocks noGrp="1"/>
          </p:cNvSpPr>
          <p:nvPr>
            <p:ph type="title" hasCustomPrompt="1"/>
          </p:nvPr>
        </p:nvSpPr>
        <p:spPr>
          <a:xfrm>
            <a:off x="285136" y="722073"/>
            <a:ext cx="2979174" cy="449262"/>
          </a:xfrm>
        </p:spPr>
        <p:txBody>
          <a:bodyPr>
            <a:noAutofit/>
          </a:bodyPr>
          <a:lstStyle>
            <a:lvl1pPr>
              <a:defRPr sz="4200" b="1" i="1">
                <a:latin typeface="Source Sans Pro" charset="0"/>
                <a:ea typeface="Source Sans Pro" charset="0"/>
                <a:cs typeface="Source Sans Pro" charset="0"/>
              </a:defRPr>
            </a:lvl1pPr>
          </a:lstStyle>
          <a:p>
            <a:r>
              <a:rPr lang="en-US" dirty="0"/>
              <a:t>Title</a:t>
            </a:r>
          </a:p>
        </p:txBody>
      </p:sp>
      <p:sp>
        <p:nvSpPr>
          <p:cNvPr id="18" name="Text Placeholder 16"/>
          <p:cNvSpPr>
            <a:spLocks noGrp="1"/>
          </p:cNvSpPr>
          <p:nvPr>
            <p:ph type="body" sz="quarter" idx="14"/>
          </p:nvPr>
        </p:nvSpPr>
        <p:spPr>
          <a:xfrm>
            <a:off x="285135" y="1975104"/>
            <a:ext cx="2979175" cy="3808428"/>
          </a:xfrm>
        </p:spPr>
        <p:txBody>
          <a:bodyPr>
            <a:normAutofit/>
          </a:bodyPr>
          <a:lstStyle>
            <a:lvl1pPr marL="0" indent="0">
              <a:buNone/>
              <a:defRPr sz="2400">
                <a:solidFill>
                  <a:schemeClr val="bg1"/>
                </a:solidFill>
              </a:defRPr>
            </a:lvl1pPr>
            <a:lvl2pPr marL="457200" indent="0">
              <a:buNone/>
              <a:defRPr sz="2000">
                <a:solidFill>
                  <a:schemeClr val="bg1"/>
                </a:solidFill>
              </a:defRPr>
            </a:lvl2pPr>
            <a:lvl3pPr marL="914400" indent="0">
              <a:buNone/>
              <a:defRPr sz="1600">
                <a:solidFill>
                  <a:schemeClr val="bg1"/>
                </a:solidFill>
              </a:defRPr>
            </a:lvl3pPr>
            <a:lvl4pPr>
              <a:defRPr sz="2400">
                <a:solidFill>
                  <a:schemeClr val="accent5">
                    <a:lumMod val="75000"/>
                  </a:schemeClr>
                </a:solidFill>
              </a:defRPr>
            </a:lvl4pPr>
            <a:lvl5pPr>
              <a:defRPr sz="2400">
                <a:solidFill>
                  <a:schemeClr val="accent5">
                    <a:lumMod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22450336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12"/>
                                            </p:tgtEl>
                                            <p:attrNameLst>
                                              <p:attrName>style.visibility</p:attrName>
                                            </p:attrNameLst>
                                          </p:cBhvr>
                                          <p:to>
                                            <p:strVal val="visible"/>
                                          </p:to>
                                        </p:set>
                                        <p:anim calcmode="lin" valueType="num" p14:bounceEnd="60000">
                                          <p:cBhvr additive="base">
                                            <p:cTn id="7" dur="1250" fill="hold"/>
                                            <p:tgtEl>
                                              <p:spTgt spid="12"/>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250" fill="hold"/>
                                            <p:tgtEl>
                                              <p:spTgt spid="12"/>
                                            </p:tgtEl>
                                            <p:attrNameLst>
                                              <p:attrName>ppt_x</p:attrName>
                                            </p:attrNameLst>
                                          </p:cBhvr>
                                          <p:tavLst>
                                            <p:tav tm="0">
                                              <p:val>
                                                <p:strVal val="0-#ppt_w/2"/>
                                              </p:val>
                                            </p:tav>
                                            <p:tav tm="100000">
                                              <p:val>
                                                <p:strVal val="#ppt_x"/>
                                              </p:val>
                                            </p:tav>
                                          </p:tavLst>
                                        </p:anim>
                                        <p:anim calcmode="lin" valueType="num">
                                          <p:cBhvr additive="base">
                                            <p:cTn id="8" dur="12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Slide 4">
    <p:spTree>
      <p:nvGrpSpPr>
        <p:cNvPr id="1" name=""/>
        <p:cNvGrpSpPr/>
        <p:nvPr/>
      </p:nvGrpSpPr>
      <p:grpSpPr>
        <a:xfrm>
          <a:off x="0" y="0"/>
          <a:ext cx="0" cy="0"/>
          <a:chOff x="0" y="0"/>
          <a:chExt cx="0" cy="0"/>
        </a:xfrm>
      </p:grpSpPr>
      <p:cxnSp>
        <p:nvCxnSpPr>
          <p:cNvPr id="13" name="Straight Connector 12"/>
          <p:cNvCxnSpPr/>
          <p:nvPr userDrawn="1"/>
        </p:nvCxnSpPr>
        <p:spPr>
          <a:xfrm>
            <a:off x="597662"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p:nvPr>
        </p:nvSpPr>
        <p:spPr>
          <a:xfrm>
            <a:off x="285135" y="373104"/>
            <a:ext cx="8672053" cy="817561"/>
          </a:xfrm>
        </p:spPr>
        <p:txBody>
          <a:bodyPr>
            <a:normAutofit/>
          </a:bodyPr>
          <a:lstStyle>
            <a:lvl1pPr>
              <a:defRPr sz="4200" b="1" i="1">
                <a:solidFill>
                  <a:srgbClr val="1E4287"/>
                </a:solidFill>
                <a:latin typeface="Source Sans Pro" charset="0"/>
                <a:ea typeface="Source Sans Pro" charset="0"/>
                <a:cs typeface="Source Sans Pro" charset="0"/>
              </a:defRPr>
            </a:lvl1pPr>
          </a:lstStyle>
          <a:p>
            <a:r>
              <a:rPr lang="en-US" dirty="0"/>
              <a:t>Title</a:t>
            </a:r>
          </a:p>
        </p:txBody>
      </p:sp>
      <p:pic>
        <p:nvPicPr>
          <p:cNvPr id="7" name="Picture 6"/>
          <p:cNvPicPr>
            <a:picLocks noChangeAspect="1"/>
          </p:cNvPicPr>
          <p:nvPr userDrawn="1"/>
        </p:nvPicPr>
        <p:blipFill>
          <a:blip r:embed="rId2"/>
          <a:stretch>
            <a:fillRect/>
          </a:stretch>
        </p:blipFill>
        <p:spPr>
          <a:xfrm>
            <a:off x="245807" y="1108331"/>
            <a:ext cx="8711381" cy="145190"/>
          </a:xfrm>
          <a:prstGeom prst="rect">
            <a:avLst/>
          </a:prstGeom>
        </p:spPr>
      </p:pic>
      <p:sp>
        <p:nvSpPr>
          <p:cNvPr id="9" name="Text Placeholder 16"/>
          <p:cNvSpPr>
            <a:spLocks noGrp="1"/>
          </p:cNvSpPr>
          <p:nvPr>
            <p:ph type="body" sz="quarter" idx="14"/>
          </p:nvPr>
        </p:nvSpPr>
        <p:spPr>
          <a:xfrm>
            <a:off x="285135" y="1472844"/>
            <a:ext cx="5553041" cy="4672370"/>
          </a:xfrm>
        </p:spPr>
        <p:txBody>
          <a:bodyPr>
            <a:normAutofit/>
          </a:bodyPr>
          <a:lstStyle>
            <a:lvl1pPr>
              <a:defRPr sz="2400">
                <a:solidFill>
                  <a:schemeClr val="accent5">
                    <a:lumMod val="75000"/>
                  </a:schemeClr>
                </a:solidFill>
              </a:defRPr>
            </a:lvl1pPr>
            <a:lvl2pPr>
              <a:defRPr sz="2000">
                <a:solidFill>
                  <a:schemeClr val="accent5">
                    <a:lumMod val="75000"/>
                  </a:schemeClr>
                </a:solidFill>
              </a:defRPr>
            </a:lvl2pPr>
            <a:lvl3pPr>
              <a:defRPr sz="1600">
                <a:solidFill>
                  <a:schemeClr val="accent5">
                    <a:lumMod val="75000"/>
                  </a:schemeClr>
                </a:solidFill>
              </a:defRPr>
            </a:lvl3pPr>
            <a:lvl4pPr>
              <a:defRPr sz="2400">
                <a:solidFill>
                  <a:schemeClr val="accent5">
                    <a:lumMod val="75000"/>
                  </a:schemeClr>
                </a:solidFill>
              </a:defRPr>
            </a:lvl4pPr>
            <a:lvl5pPr>
              <a:defRPr sz="24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pic>
        <p:nvPicPr>
          <p:cNvPr id="11" name="Picture 10"/>
          <p:cNvPicPr>
            <a:picLocks noChangeAspect="1"/>
          </p:cNvPicPr>
          <p:nvPr userDrawn="1"/>
        </p:nvPicPr>
        <p:blipFill rotWithShape="1">
          <a:blip r:embed="rId3" cstate="hqprint">
            <a:extLst>
              <a:ext uri="{28A0092B-C50C-407E-A947-70E740481C1C}">
                <a14:useLocalDpi xmlns:a14="http://schemas.microsoft.com/office/drawing/2010/main"/>
              </a:ext>
            </a:extLst>
          </a:blip>
          <a:srcRect l="18385" t="34108" r="16608" b="33488"/>
          <a:stretch/>
        </p:blipFill>
        <p:spPr>
          <a:xfrm>
            <a:off x="175064" y="5925385"/>
            <a:ext cx="1148458" cy="740827"/>
          </a:xfrm>
          <a:prstGeom prst="rect">
            <a:avLst/>
          </a:prstGeom>
        </p:spPr>
      </p:pic>
      <p:sp>
        <p:nvSpPr>
          <p:cNvPr id="21" name="Picture Placeholder 9"/>
          <p:cNvSpPr>
            <a:spLocks noGrp="1"/>
          </p:cNvSpPr>
          <p:nvPr>
            <p:ph type="pic" sz="quarter" idx="12" hasCustomPrompt="1"/>
          </p:nvPr>
        </p:nvSpPr>
        <p:spPr>
          <a:xfrm>
            <a:off x="5838176" y="1604963"/>
            <a:ext cx="3029377" cy="4540251"/>
          </a:xfrm>
          <a:custGeom>
            <a:avLst/>
            <a:gdLst>
              <a:gd name="connsiteX0" fmla="*/ 3752417 w 6101121"/>
              <a:gd name="connsiteY0" fmla="*/ 1340864 h 6858000"/>
              <a:gd name="connsiteX1" fmla="*/ 6101121 w 6101121"/>
              <a:gd name="connsiteY1" fmla="*/ 1340864 h 6858000"/>
              <a:gd name="connsiteX2" fmla="*/ 4446444 w 6101121"/>
              <a:gd name="connsiteY2" fmla="*/ 6858000 h 6858000"/>
              <a:gd name="connsiteX3" fmla="*/ 2097740 w 6101121"/>
              <a:gd name="connsiteY3" fmla="*/ 6858000 h 6858000"/>
              <a:gd name="connsiteX4" fmla="*/ 1654677 w 6101121"/>
              <a:gd name="connsiteY4" fmla="*/ 0 h 6858000"/>
              <a:gd name="connsiteX5" fmla="*/ 4003381 w 6101121"/>
              <a:gd name="connsiteY5" fmla="*/ 0 h 6858000"/>
              <a:gd name="connsiteX6" fmla="*/ 2348704 w 6101121"/>
              <a:gd name="connsiteY6" fmla="*/ 5517136 h 6858000"/>
              <a:gd name="connsiteX7" fmla="*/ 0 w 6101121"/>
              <a:gd name="connsiteY7" fmla="*/ 551713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1121" h="6858000">
                <a:moveTo>
                  <a:pt x="3752417" y="1340864"/>
                </a:moveTo>
                <a:lnTo>
                  <a:pt x="6101121" y="1340864"/>
                </a:lnTo>
                <a:lnTo>
                  <a:pt x="4446444" y="6858000"/>
                </a:lnTo>
                <a:lnTo>
                  <a:pt x="2097740" y="6858000"/>
                </a:lnTo>
                <a:close/>
                <a:moveTo>
                  <a:pt x="1654677" y="0"/>
                </a:moveTo>
                <a:lnTo>
                  <a:pt x="4003381" y="0"/>
                </a:lnTo>
                <a:lnTo>
                  <a:pt x="2348704" y="5517136"/>
                </a:lnTo>
                <a:lnTo>
                  <a:pt x="0" y="5517136"/>
                </a:lnTo>
                <a:close/>
              </a:path>
            </a:pathLst>
          </a:custGeom>
          <a:pattFill prst="pct5">
            <a:fgClr>
              <a:schemeClr val="tx1">
                <a:lumMod val="50000"/>
              </a:schemeClr>
            </a:fgClr>
            <a:bgClr>
              <a:schemeClr val="bg1">
                <a:lumMod val="95000"/>
              </a:schemeClr>
            </a:bgClr>
          </a:pattFill>
        </p:spPr>
        <p:txBody>
          <a:bodyPr wrap="square" anchor="ctr">
            <a:noAutofit/>
          </a:bodyPr>
          <a:lstStyle>
            <a:lvl1pPr marL="0" indent="0" algn="ctr">
              <a:buNone/>
              <a:defRPr sz="1350" baseline="0">
                <a:latin typeface="+mj-lt"/>
              </a:defRPr>
            </a:lvl1pPr>
          </a:lstStyle>
          <a:p>
            <a:r>
              <a:rPr lang="en-US" dirty="0"/>
              <a:t>Insert Image</a:t>
            </a:r>
          </a:p>
        </p:txBody>
      </p:sp>
      <p:cxnSp>
        <p:nvCxnSpPr>
          <p:cNvPr id="22" name="Straight Connector 21"/>
          <p:cNvCxnSpPr/>
          <p:nvPr userDrawn="1"/>
        </p:nvCxnSpPr>
        <p:spPr>
          <a:xfrm flipV="1">
            <a:off x="6893497" y="1960145"/>
            <a:ext cx="902145" cy="3975890"/>
          </a:xfrm>
          <a:prstGeom prst="line">
            <a:avLst/>
          </a:prstGeom>
          <a:ln w="12700" cmpd="sng">
            <a:solidFill>
              <a:schemeClr val="accent1"/>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flipV="1">
            <a:off x="8254052" y="1190665"/>
            <a:ext cx="965113" cy="4253402"/>
          </a:xfrm>
          <a:prstGeom prst="line">
            <a:avLst/>
          </a:prstGeom>
          <a:ln w="38100" cmpd="sng">
            <a:solidFill>
              <a:schemeClr val="accent1"/>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12" name="Rectangle 11"/>
          <p:cNvSpPr/>
          <p:nvPr userDrawn="1"/>
        </p:nvSpPr>
        <p:spPr>
          <a:xfrm>
            <a:off x="902892" y="6364536"/>
            <a:ext cx="7917258" cy="307777"/>
          </a:xfrm>
          <a:prstGeom prst="rect">
            <a:avLst/>
          </a:prstGeom>
        </p:spPr>
        <p:txBody>
          <a:bodyPr wrap="square">
            <a:spAutoFit/>
          </a:bodyPr>
          <a:lstStyle/>
          <a:p>
            <a:pPr algn="l"/>
            <a:r>
              <a:rPr lang="en-US" sz="1400" b="1" i="1" dirty="0">
                <a:solidFill>
                  <a:schemeClr val="tx2"/>
                </a:solidFill>
                <a:latin typeface="Source Sans Pro" charset="0"/>
                <a:ea typeface="Source Sans Pro" charset="0"/>
                <a:cs typeface="Source Sans Pro" charset="0"/>
              </a:rPr>
              <a:t>SPRING LAKE PARK SCHOOLS</a:t>
            </a:r>
            <a:r>
              <a:rPr lang="en-US" sz="1400" i="1" dirty="0">
                <a:solidFill>
                  <a:schemeClr val="tx2"/>
                </a:solidFill>
                <a:latin typeface="Source Sans Pro" charset="0"/>
                <a:ea typeface="Source Sans Pro" charset="0"/>
                <a:cs typeface="Source Sans Pro" charset="0"/>
              </a:rPr>
              <a:t>   </a:t>
            </a:r>
            <a:r>
              <a:rPr lang="en-US" sz="1400" i="1" dirty="0">
                <a:solidFill>
                  <a:srgbClr val="DC1E35"/>
                </a:solidFill>
                <a:latin typeface="Source Sans Pro" charset="0"/>
                <a:ea typeface="Source Sans Pro" charset="0"/>
                <a:cs typeface="Source Sans Pro" charset="0"/>
              </a:rPr>
              <a:t>I</a:t>
            </a:r>
            <a:r>
              <a:rPr lang="en-US" sz="1400" i="1" dirty="0">
                <a:solidFill>
                  <a:schemeClr val="tx2"/>
                </a:solidFill>
                <a:latin typeface="Source Sans Pro" charset="0"/>
                <a:ea typeface="Source Sans Pro" charset="0"/>
                <a:cs typeface="Source Sans Pro" charset="0"/>
              </a:rPr>
              <a:t>   High expectations. High</a:t>
            </a:r>
            <a:r>
              <a:rPr lang="en-US" sz="1400" i="1" baseline="0" dirty="0">
                <a:solidFill>
                  <a:schemeClr val="tx2"/>
                </a:solidFill>
                <a:latin typeface="Source Sans Pro" charset="0"/>
                <a:ea typeface="Source Sans Pro" charset="0"/>
                <a:cs typeface="Source Sans Pro" charset="0"/>
              </a:rPr>
              <a:t> achievement for all. No excuses. </a:t>
            </a:r>
            <a:endParaRPr lang="en-US" sz="1400" i="1" dirty="0">
              <a:solidFill>
                <a:schemeClr val="tx2"/>
              </a:solidFill>
              <a:latin typeface="Source Sans Pro" charset="0"/>
              <a:ea typeface="Source Sans Pro" charset="0"/>
              <a:cs typeface="Source Sans Pro" charset="0"/>
            </a:endParaRPr>
          </a:p>
        </p:txBody>
      </p:sp>
    </p:spTree>
    <p:extLst>
      <p:ext uri="{BB962C8B-B14F-4D97-AF65-F5344CB8AC3E}">
        <p14:creationId xmlns:p14="http://schemas.microsoft.com/office/powerpoint/2010/main" val="1468688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13"/>
                                            </p:tgtEl>
                                            <p:attrNameLst>
                                              <p:attrName>style.visibility</p:attrName>
                                            </p:attrNameLst>
                                          </p:cBhvr>
                                          <p:to>
                                            <p:strVal val="visible"/>
                                          </p:to>
                                        </p:set>
                                        <p:anim calcmode="lin" valueType="num" p14:bounceEnd="60000">
                                          <p:cBhvr additive="base">
                                            <p:cTn id="7" dur="1250" fill="hold"/>
                                            <p:tgtEl>
                                              <p:spTgt spid="13"/>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250" fill="hold"/>
                                            <p:tgtEl>
                                              <p:spTgt spid="13"/>
                                            </p:tgtEl>
                                            <p:attrNameLst>
                                              <p:attrName>ppt_x</p:attrName>
                                            </p:attrNameLst>
                                          </p:cBhvr>
                                          <p:tavLst>
                                            <p:tav tm="0">
                                              <p:val>
                                                <p:strVal val="0-#ppt_w/2"/>
                                              </p:val>
                                            </p:tav>
                                            <p:tav tm="100000">
                                              <p:val>
                                                <p:strVal val="#ppt_x"/>
                                              </p:val>
                                            </p:tav>
                                          </p:tavLst>
                                        </p:anim>
                                        <p:anim calcmode="lin" valueType="num">
                                          <p:cBhvr additive="base">
                                            <p:cTn id="8" dur="12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Slide 5">
    <p:spTree>
      <p:nvGrpSpPr>
        <p:cNvPr id="1" name=""/>
        <p:cNvGrpSpPr/>
        <p:nvPr/>
      </p:nvGrpSpPr>
      <p:grpSpPr>
        <a:xfrm>
          <a:off x="0" y="0"/>
          <a:ext cx="0" cy="0"/>
          <a:chOff x="0" y="0"/>
          <a:chExt cx="0" cy="0"/>
        </a:xfrm>
      </p:grpSpPr>
      <p:cxnSp>
        <p:nvCxnSpPr>
          <p:cNvPr id="19" name="Straight Connector 18"/>
          <p:cNvCxnSpPr/>
          <p:nvPr userDrawn="1"/>
        </p:nvCxnSpPr>
        <p:spPr>
          <a:xfrm>
            <a:off x="597662"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20" name="Rectangle 19"/>
          <p:cNvSpPr/>
          <p:nvPr userDrawn="1"/>
        </p:nvSpPr>
        <p:spPr>
          <a:xfrm>
            <a:off x="902892" y="6364536"/>
            <a:ext cx="7917258" cy="307777"/>
          </a:xfrm>
          <a:prstGeom prst="rect">
            <a:avLst/>
          </a:prstGeom>
        </p:spPr>
        <p:txBody>
          <a:bodyPr wrap="square">
            <a:spAutoFit/>
          </a:bodyPr>
          <a:lstStyle/>
          <a:p>
            <a:pPr algn="l"/>
            <a:r>
              <a:rPr lang="en-US" sz="1400" b="1" i="1" dirty="0">
                <a:solidFill>
                  <a:schemeClr val="tx2"/>
                </a:solidFill>
                <a:latin typeface="Source Sans Pro" charset="0"/>
                <a:ea typeface="Source Sans Pro" charset="0"/>
                <a:cs typeface="Source Sans Pro" charset="0"/>
              </a:rPr>
              <a:t>SPRING LAKE PARK SCHOOLS</a:t>
            </a:r>
            <a:r>
              <a:rPr lang="en-US" sz="1400" i="1" dirty="0">
                <a:solidFill>
                  <a:schemeClr val="tx2"/>
                </a:solidFill>
                <a:latin typeface="Source Sans Pro" charset="0"/>
                <a:ea typeface="Source Sans Pro" charset="0"/>
                <a:cs typeface="Source Sans Pro" charset="0"/>
              </a:rPr>
              <a:t>   </a:t>
            </a:r>
            <a:r>
              <a:rPr lang="en-US" sz="1400" i="1" dirty="0">
                <a:solidFill>
                  <a:srgbClr val="DC1E35"/>
                </a:solidFill>
                <a:latin typeface="Source Sans Pro" charset="0"/>
                <a:ea typeface="Source Sans Pro" charset="0"/>
                <a:cs typeface="Source Sans Pro" charset="0"/>
              </a:rPr>
              <a:t>I</a:t>
            </a:r>
            <a:r>
              <a:rPr lang="en-US" sz="1400" i="1" dirty="0">
                <a:solidFill>
                  <a:schemeClr val="tx2"/>
                </a:solidFill>
                <a:latin typeface="Source Sans Pro" charset="0"/>
                <a:ea typeface="Source Sans Pro" charset="0"/>
                <a:cs typeface="Source Sans Pro" charset="0"/>
              </a:rPr>
              <a:t>   High expectations. High</a:t>
            </a:r>
            <a:r>
              <a:rPr lang="en-US" sz="1400" i="1" baseline="0" dirty="0">
                <a:solidFill>
                  <a:schemeClr val="tx2"/>
                </a:solidFill>
                <a:latin typeface="Source Sans Pro" charset="0"/>
                <a:ea typeface="Source Sans Pro" charset="0"/>
                <a:cs typeface="Source Sans Pro" charset="0"/>
              </a:rPr>
              <a:t> achievement for all. No excuses. </a:t>
            </a:r>
            <a:endParaRPr lang="en-US" sz="1400" i="1" dirty="0">
              <a:solidFill>
                <a:schemeClr val="tx2"/>
              </a:solidFill>
              <a:latin typeface="Source Sans Pro" charset="0"/>
              <a:ea typeface="Source Sans Pro" charset="0"/>
              <a:cs typeface="Source Sans Pro" charset="0"/>
            </a:endParaRPr>
          </a:p>
        </p:txBody>
      </p:sp>
      <p:pic>
        <p:nvPicPr>
          <p:cNvPr id="6" name="Picture 5"/>
          <p:cNvPicPr>
            <a:picLocks noChangeAspect="1"/>
          </p:cNvPicPr>
          <p:nvPr userDrawn="1"/>
        </p:nvPicPr>
        <p:blipFill>
          <a:blip r:embed="rId2"/>
          <a:stretch>
            <a:fillRect/>
          </a:stretch>
        </p:blipFill>
        <p:spPr>
          <a:xfrm>
            <a:off x="245808" y="1256926"/>
            <a:ext cx="7313942" cy="121899"/>
          </a:xfrm>
          <a:prstGeom prst="rect">
            <a:avLst/>
          </a:prstGeom>
        </p:spPr>
      </p:pic>
      <p:pic>
        <p:nvPicPr>
          <p:cNvPr id="10" name="Picture 9"/>
          <p:cNvPicPr>
            <a:picLocks noChangeAspect="1"/>
          </p:cNvPicPr>
          <p:nvPr userDrawn="1"/>
        </p:nvPicPr>
        <p:blipFill rotWithShape="1">
          <a:blip r:embed="rId3" cstate="hqprint">
            <a:extLst>
              <a:ext uri="{28A0092B-C50C-407E-A947-70E740481C1C}">
                <a14:useLocalDpi xmlns:a14="http://schemas.microsoft.com/office/drawing/2010/main"/>
              </a:ext>
            </a:extLst>
          </a:blip>
          <a:srcRect l="18385" t="34108" r="16608" b="33488"/>
          <a:stretch/>
        </p:blipFill>
        <p:spPr>
          <a:xfrm>
            <a:off x="175064" y="5925385"/>
            <a:ext cx="1148458" cy="740827"/>
          </a:xfrm>
          <a:prstGeom prst="rect">
            <a:avLst/>
          </a:prstGeom>
        </p:spPr>
      </p:pic>
      <p:sp>
        <p:nvSpPr>
          <p:cNvPr id="11" name="Text Placeholder 16"/>
          <p:cNvSpPr>
            <a:spLocks noGrp="1"/>
          </p:cNvSpPr>
          <p:nvPr>
            <p:ph type="body" sz="quarter" idx="14"/>
          </p:nvPr>
        </p:nvSpPr>
        <p:spPr>
          <a:xfrm>
            <a:off x="285135" y="1604963"/>
            <a:ext cx="5584037" cy="4540250"/>
          </a:xfrm>
        </p:spPr>
        <p:txBody>
          <a:bodyPr numCol="1"/>
          <a:lstStyle>
            <a:lvl1pPr>
              <a:defRPr sz="2400">
                <a:solidFill>
                  <a:schemeClr val="accent5">
                    <a:lumMod val="75000"/>
                  </a:schemeClr>
                </a:solidFill>
              </a:defRPr>
            </a:lvl1pPr>
            <a:lvl2pPr>
              <a:defRPr sz="2000">
                <a:solidFill>
                  <a:schemeClr val="accent5">
                    <a:lumMod val="75000"/>
                  </a:schemeClr>
                </a:solidFill>
              </a:defRPr>
            </a:lvl2pPr>
            <a:lvl3pPr>
              <a:defRPr sz="1600">
                <a:solidFill>
                  <a:schemeClr val="accent5">
                    <a:lumMod val="75000"/>
                  </a:schemeClr>
                </a:solidFill>
              </a:defRPr>
            </a:lvl3pPr>
            <a:lvl4pPr>
              <a:defRPr>
                <a:solidFill>
                  <a:schemeClr val="accent5">
                    <a:lumMod val="75000"/>
                  </a:schemeClr>
                </a:solidFill>
              </a:defRPr>
            </a:lvl4pPr>
            <a:lvl5pPr>
              <a:defRPr>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29" name="Picture Placeholder 11"/>
          <p:cNvSpPr>
            <a:spLocks noGrp="1"/>
          </p:cNvSpPr>
          <p:nvPr>
            <p:ph type="pic" sz="quarter" idx="13" hasCustomPrompt="1"/>
          </p:nvPr>
        </p:nvSpPr>
        <p:spPr>
          <a:xfrm>
            <a:off x="5453546" y="0"/>
            <a:ext cx="3485730" cy="6145213"/>
          </a:xfrm>
          <a:custGeom>
            <a:avLst/>
            <a:gdLst>
              <a:gd name="connsiteX0" fmla="*/ 794452 w 5186723"/>
              <a:gd name="connsiteY0" fmla="*/ 4518212 h 6858000"/>
              <a:gd name="connsiteX1" fmla="*/ 2597203 w 5186723"/>
              <a:gd name="connsiteY1" fmla="*/ 4518212 h 6858000"/>
              <a:gd name="connsiteX2" fmla="*/ 1802751 w 5186723"/>
              <a:gd name="connsiteY2" fmla="*/ 6858000 h 6858000"/>
              <a:gd name="connsiteX3" fmla="*/ 0 w 5186723"/>
              <a:gd name="connsiteY3" fmla="*/ 6858000 h 6858000"/>
              <a:gd name="connsiteX4" fmla="*/ 3384814 w 5186723"/>
              <a:gd name="connsiteY4" fmla="*/ 2408945 h 6858000"/>
              <a:gd name="connsiteX5" fmla="*/ 5186723 w 5186723"/>
              <a:gd name="connsiteY5" fmla="*/ 2408945 h 6858000"/>
              <a:gd name="connsiteX6" fmla="*/ 3684498 w 5186723"/>
              <a:gd name="connsiteY6" fmla="*/ 6858000 h 6858000"/>
              <a:gd name="connsiteX7" fmla="*/ 1882589 w 5186723"/>
              <a:gd name="connsiteY7" fmla="*/ 6858000 h 6858000"/>
              <a:gd name="connsiteX8" fmla="*/ 2316733 w 5186723"/>
              <a:gd name="connsiteY8" fmla="*/ 0 h 6858000"/>
              <a:gd name="connsiteX9" fmla="*/ 4118642 w 5186723"/>
              <a:gd name="connsiteY9" fmla="*/ 0 h 6858000"/>
              <a:gd name="connsiteX10" fmla="*/ 2616417 w 5186723"/>
              <a:gd name="connsiteY10" fmla="*/ 4449055 h 6858000"/>
              <a:gd name="connsiteX11" fmla="*/ 814508 w 5186723"/>
              <a:gd name="connsiteY11" fmla="*/ 44490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86723" h="6858000">
                <a:moveTo>
                  <a:pt x="794452" y="4518212"/>
                </a:moveTo>
                <a:lnTo>
                  <a:pt x="2597203" y="4518212"/>
                </a:lnTo>
                <a:lnTo>
                  <a:pt x="1802751" y="6858000"/>
                </a:lnTo>
                <a:lnTo>
                  <a:pt x="0" y="6858000"/>
                </a:lnTo>
                <a:close/>
                <a:moveTo>
                  <a:pt x="3384814" y="2408945"/>
                </a:moveTo>
                <a:lnTo>
                  <a:pt x="5186723" y="2408945"/>
                </a:lnTo>
                <a:lnTo>
                  <a:pt x="3684498" y="6858000"/>
                </a:lnTo>
                <a:lnTo>
                  <a:pt x="1882589" y="6858000"/>
                </a:lnTo>
                <a:close/>
                <a:moveTo>
                  <a:pt x="2316733" y="0"/>
                </a:moveTo>
                <a:lnTo>
                  <a:pt x="4118642" y="0"/>
                </a:lnTo>
                <a:lnTo>
                  <a:pt x="2616417" y="4449055"/>
                </a:lnTo>
                <a:lnTo>
                  <a:pt x="814508" y="4449055"/>
                </a:lnTo>
                <a:close/>
              </a:path>
            </a:pathLst>
          </a:custGeom>
          <a:pattFill prst="pct5">
            <a:fgClr>
              <a:schemeClr val="tx1">
                <a:lumMod val="50000"/>
              </a:schemeClr>
            </a:fgClr>
            <a:bgClr>
              <a:schemeClr val="bg1">
                <a:lumMod val="95000"/>
              </a:schemeClr>
            </a:bgClr>
          </a:pattFill>
        </p:spPr>
        <p:txBody>
          <a:bodyPr wrap="square" anchor="ctr">
            <a:noAutofit/>
          </a:bodyPr>
          <a:lstStyle>
            <a:lvl1pPr marL="0" indent="0" algn="ctr">
              <a:buNone/>
              <a:defRPr sz="1350" baseline="0">
                <a:latin typeface="+mj-lt"/>
              </a:defRPr>
            </a:lvl1pPr>
          </a:lstStyle>
          <a:p>
            <a:r>
              <a:rPr lang="en-US" dirty="0"/>
              <a:t>Insert Image</a:t>
            </a:r>
          </a:p>
        </p:txBody>
      </p:sp>
      <p:sp>
        <p:nvSpPr>
          <p:cNvPr id="16" name="Title 1"/>
          <p:cNvSpPr>
            <a:spLocks noGrp="1"/>
          </p:cNvSpPr>
          <p:nvPr>
            <p:ph type="title"/>
          </p:nvPr>
        </p:nvSpPr>
        <p:spPr>
          <a:xfrm>
            <a:off x="285136" y="373104"/>
            <a:ext cx="6331166" cy="817561"/>
          </a:xfrm>
        </p:spPr>
        <p:txBody>
          <a:bodyPr>
            <a:normAutofit/>
          </a:bodyPr>
          <a:lstStyle>
            <a:lvl1pPr>
              <a:defRPr sz="4200" b="1" i="1">
                <a:solidFill>
                  <a:srgbClr val="1E4287"/>
                </a:solidFill>
                <a:latin typeface="Source Sans Pro" charset="0"/>
                <a:ea typeface="Source Sans Pro" charset="0"/>
                <a:cs typeface="Source Sans Pro" charset="0"/>
              </a:defRPr>
            </a:lvl1pPr>
          </a:lstStyle>
          <a:p>
            <a:r>
              <a:rPr lang="en-US" dirty="0"/>
              <a:t>Title</a:t>
            </a:r>
          </a:p>
        </p:txBody>
      </p:sp>
      <p:sp>
        <p:nvSpPr>
          <p:cNvPr id="17" name="Parallelogram 17"/>
          <p:cNvSpPr/>
          <p:nvPr userDrawn="1"/>
        </p:nvSpPr>
        <p:spPr>
          <a:xfrm>
            <a:off x="7762800" y="-1874270"/>
            <a:ext cx="2210995" cy="3990421"/>
          </a:xfrm>
          <a:custGeom>
            <a:avLst/>
            <a:gdLst>
              <a:gd name="connsiteX0" fmla="*/ 0 w 3274142"/>
              <a:gd name="connsiteY0" fmla="*/ 4445215 h 4445215"/>
              <a:gd name="connsiteX1" fmla="*/ 1472120 w 3274142"/>
              <a:gd name="connsiteY1" fmla="*/ 0 h 4445215"/>
              <a:gd name="connsiteX2" fmla="*/ 3274142 w 3274142"/>
              <a:gd name="connsiteY2" fmla="*/ 0 h 4445215"/>
              <a:gd name="connsiteX3" fmla="*/ 1802022 w 3274142"/>
              <a:gd name="connsiteY3" fmla="*/ 4445215 h 4445215"/>
              <a:gd name="connsiteX4" fmla="*/ 0 w 3274142"/>
              <a:gd name="connsiteY4" fmla="*/ 4445215 h 4445215"/>
              <a:gd name="connsiteX0" fmla="*/ 0 w 3274142"/>
              <a:gd name="connsiteY0" fmla="*/ 4445215 h 4445215"/>
              <a:gd name="connsiteX1" fmla="*/ 1501808 w 3274142"/>
              <a:gd name="connsiteY1" fmla="*/ 5938 h 4445215"/>
              <a:gd name="connsiteX2" fmla="*/ 3274142 w 3274142"/>
              <a:gd name="connsiteY2" fmla="*/ 0 h 4445215"/>
              <a:gd name="connsiteX3" fmla="*/ 1802022 w 3274142"/>
              <a:gd name="connsiteY3" fmla="*/ 4445215 h 4445215"/>
              <a:gd name="connsiteX4" fmla="*/ 0 w 3274142"/>
              <a:gd name="connsiteY4" fmla="*/ 4445215 h 4445215"/>
              <a:gd name="connsiteX0" fmla="*/ 0 w 3303079"/>
              <a:gd name="connsiteY0" fmla="*/ 4439428 h 4439428"/>
              <a:gd name="connsiteX1" fmla="*/ 1501808 w 3303079"/>
              <a:gd name="connsiteY1" fmla="*/ 151 h 4439428"/>
              <a:gd name="connsiteX2" fmla="*/ 3303079 w 3303079"/>
              <a:gd name="connsiteY2" fmla="*/ 0 h 4439428"/>
              <a:gd name="connsiteX3" fmla="*/ 1802022 w 3303079"/>
              <a:gd name="connsiteY3" fmla="*/ 4439428 h 4439428"/>
              <a:gd name="connsiteX4" fmla="*/ 0 w 3303079"/>
              <a:gd name="connsiteY4" fmla="*/ 4439428 h 4439428"/>
              <a:gd name="connsiteX0" fmla="*/ 0 w 3303079"/>
              <a:gd name="connsiteY0" fmla="*/ 4439428 h 4439428"/>
              <a:gd name="connsiteX1" fmla="*/ 1501808 w 3303079"/>
              <a:gd name="connsiteY1" fmla="*/ 162847 h 4439428"/>
              <a:gd name="connsiteX2" fmla="*/ 3303079 w 3303079"/>
              <a:gd name="connsiteY2" fmla="*/ 0 h 4439428"/>
              <a:gd name="connsiteX3" fmla="*/ 1802022 w 3303079"/>
              <a:gd name="connsiteY3" fmla="*/ 4439428 h 4439428"/>
              <a:gd name="connsiteX4" fmla="*/ 0 w 3303079"/>
              <a:gd name="connsiteY4" fmla="*/ 4439428 h 4439428"/>
              <a:gd name="connsiteX0" fmla="*/ 0 w 3303079"/>
              <a:gd name="connsiteY0" fmla="*/ 4450123 h 4450123"/>
              <a:gd name="connsiteX1" fmla="*/ 1501808 w 3303079"/>
              <a:gd name="connsiteY1" fmla="*/ 0 h 4450123"/>
              <a:gd name="connsiteX2" fmla="*/ 3303079 w 3303079"/>
              <a:gd name="connsiteY2" fmla="*/ 10695 h 4450123"/>
              <a:gd name="connsiteX3" fmla="*/ 1802022 w 3303079"/>
              <a:gd name="connsiteY3" fmla="*/ 4450123 h 4450123"/>
              <a:gd name="connsiteX4" fmla="*/ 0 w 3303079"/>
              <a:gd name="connsiteY4" fmla="*/ 4450123 h 4450123"/>
              <a:gd name="connsiteX0" fmla="*/ 0 w 3101432"/>
              <a:gd name="connsiteY0" fmla="*/ 4461121 h 4461121"/>
              <a:gd name="connsiteX1" fmla="*/ 1501808 w 3101432"/>
              <a:gd name="connsiteY1" fmla="*/ 10998 h 4461121"/>
              <a:gd name="connsiteX2" fmla="*/ 3101432 w 3101432"/>
              <a:gd name="connsiteY2" fmla="*/ 0 h 4461121"/>
              <a:gd name="connsiteX3" fmla="*/ 1802022 w 3101432"/>
              <a:gd name="connsiteY3" fmla="*/ 4461121 h 4461121"/>
              <a:gd name="connsiteX4" fmla="*/ 0 w 3101432"/>
              <a:gd name="connsiteY4" fmla="*/ 4461121 h 4461121"/>
              <a:gd name="connsiteX0" fmla="*/ 0 w 3210012"/>
              <a:gd name="connsiteY0" fmla="*/ 4450123 h 4450123"/>
              <a:gd name="connsiteX1" fmla="*/ 1501808 w 3210012"/>
              <a:gd name="connsiteY1" fmla="*/ 0 h 4450123"/>
              <a:gd name="connsiteX2" fmla="*/ 3210012 w 3210012"/>
              <a:gd name="connsiteY2" fmla="*/ 10695 h 4450123"/>
              <a:gd name="connsiteX3" fmla="*/ 1802022 w 3210012"/>
              <a:gd name="connsiteY3" fmla="*/ 4450123 h 4450123"/>
              <a:gd name="connsiteX4" fmla="*/ 0 w 3210012"/>
              <a:gd name="connsiteY4" fmla="*/ 4450123 h 4450123"/>
              <a:gd name="connsiteX0" fmla="*/ 0 w 3210012"/>
              <a:gd name="connsiteY0" fmla="*/ 4059655 h 4450123"/>
              <a:gd name="connsiteX1" fmla="*/ 1501808 w 3210012"/>
              <a:gd name="connsiteY1" fmla="*/ 0 h 4450123"/>
              <a:gd name="connsiteX2" fmla="*/ 3210012 w 3210012"/>
              <a:gd name="connsiteY2" fmla="*/ 10695 h 4450123"/>
              <a:gd name="connsiteX3" fmla="*/ 1802022 w 3210012"/>
              <a:gd name="connsiteY3" fmla="*/ 4450123 h 4450123"/>
              <a:gd name="connsiteX4" fmla="*/ 0 w 3210012"/>
              <a:gd name="connsiteY4" fmla="*/ 4059655 h 4450123"/>
              <a:gd name="connsiteX0" fmla="*/ 0 w 3210012"/>
              <a:gd name="connsiteY0" fmla="*/ 4059655 h 4070501"/>
              <a:gd name="connsiteX1" fmla="*/ 1501808 w 3210012"/>
              <a:gd name="connsiteY1" fmla="*/ 0 h 4070501"/>
              <a:gd name="connsiteX2" fmla="*/ 3210012 w 3210012"/>
              <a:gd name="connsiteY2" fmla="*/ 10695 h 4070501"/>
              <a:gd name="connsiteX3" fmla="*/ 1802022 w 3210012"/>
              <a:gd name="connsiteY3" fmla="*/ 4070501 h 4070501"/>
              <a:gd name="connsiteX4" fmla="*/ 0 w 3210012"/>
              <a:gd name="connsiteY4" fmla="*/ 4059655 h 4070501"/>
              <a:gd name="connsiteX0" fmla="*/ 0 w 3210012"/>
              <a:gd name="connsiteY0" fmla="*/ 4059655 h 4059655"/>
              <a:gd name="connsiteX1" fmla="*/ 1501808 w 3210012"/>
              <a:gd name="connsiteY1" fmla="*/ 0 h 4059655"/>
              <a:gd name="connsiteX2" fmla="*/ 3210012 w 3210012"/>
              <a:gd name="connsiteY2" fmla="*/ 10695 h 4059655"/>
              <a:gd name="connsiteX3" fmla="*/ 1895091 w 3210012"/>
              <a:gd name="connsiteY3" fmla="*/ 3788496 h 4059655"/>
              <a:gd name="connsiteX4" fmla="*/ 0 w 3210012"/>
              <a:gd name="connsiteY4" fmla="*/ 4059655 h 4059655"/>
              <a:gd name="connsiteX0" fmla="*/ 0 w 3210012"/>
              <a:gd name="connsiteY0" fmla="*/ 4059655 h 4070501"/>
              <a:gd name="connsiteX1" fmla="*/ 1501808 w 3210012"/>
              <a:gd name="connsiteY1" fmla="*/ 0 h 4070501"/>
              <a:gd name="connsiteX2" fmla="*/ 3210012 w 3210012"/>
              <a:gd name="connsiteY2" fmla="*/ 10695 h 4070501"/>
              <a:gd name="connsiteX3" fmla="*/ 1770999 w 3210012"/>
              <a:gd name="connsiteY3" fmla="*/ 4070501 h 4070501"/>
              <a:gd name="connsiteX4" fmla="*/ 0 w 3210012"/>
              <a:gd name="connsiteY4" fmla="*/ 4059655 h 4070501"/>
              <a:gd name="connsiteX0" fmla="*/ 0 w 3225524"/>
              <a:gd name="connsiteY0" fmla="*/ 4059806 h 4070652"/>
              <a:gd name="connsiteX1" fmla="*/ 1501808 w 3225524"/>
              <a:gd name="connsiteY1" fmla="*/ 151 h 4070652"/>
              <a:gd name="connsiteX2" fmla="*/ 3225524 w 3225524"/>
              <a:gd name="connsiteY2" fmla="*/ 0 h 4070652"/>
              <a:gd name="connsiteX3" fmla="*/ 1770999 w 3225524"/>
              <a:gd name="connsiteY3" fmla="*/ 4070652 h 4070652"/>
              <a:gd name="connsiteX4" fmla="*/ 0 w 3225524"/>
              <a:gd name="connsiteY4" fmla="*/ 4059806 h 4070652"/>
              <a:gd name="connsiteX0" fmla="*/ 0 w 3225524"/>
              <a:gd name="connsiteY0" fmla="*/ 4059806 h 4070652"/>
              <a:gd name="connsiteX1" fmla="*/ 1477105 w 3225524"/>
              <a:gd name="connsiteY1" fmla="*/ 8787 h 4070652"/>
              <a:gd name="connsiteX2" fmla="*/ 3225524 w 3225524"/>
              <a:gd name="connsiteY2" fmla="*/ 0 h 4070652"/>
              <a:gd name="connsiteX3" fmla="*/ 1770999 w 3225524"/>
              <a:gd name="connsiteY3" fmla="*/ 4070652 h 4070652"/>
              <a:gd name="connsiteX4" fmla="*/ 0 w 3225524"/>
              <a:gd name="connsiteY4" fmla="*/ 4059806 h 407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524" h="4070652">
                <a:moveTo>
                  <a:pt x="0" y="4059806"/>
                </a:moveTo>
                <a:lnTo>
                  <a:pt x="1477105" y="8787"/>
                </a:lnTo>
                <a:lnTo>
                  <a:pt x="3225524" y="0"/>
                </a:lnTo>
                <a:lnTo>
                  <a:pt x="1770999" y="4070652"/>
                </a:lnTo>
                <a:lnTo>
                  <a:pt x="0" y="4059806"/>
                </a:lnTo>
                <a:close/>
              </a:path>
            </a:pathLst>
          </a:custGeom>
          <a:solidFill>
            <a:srgbClr val="DC1E3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Regular" charset="0"/>
            </a:endParaRPr>
          </a:p>
        </p:txBody>
      </p:sp>
      <p:sp>
        <p:nvSpPr>
          <p:cNvPr id="18" name="Parallelogram 17"/>
          <p:cNvSpPr/>
          <p:nvPr userDrawn="1"/>
        </p:nvSpPr>
        <p:spPr>
          <a:xfrm>
            <a:off x="7983368" y="2154792"/>
            <a:ext cx="2210995" cy="3990421"/>
          </a:xfrm>
          <a:custGeom>
            <a:avLst/>
            <a:gdLst>
              <a:gd name="connsiteX0" fmla="*/ 0 w 3274142"/>
              <a:gd name="connsiteY0" fmla="*/ 4445215 h 4445215"/>
              <a:gd name="connsiteX1" fmla="*/ 1472120 w 3274142"/>
              <a:gd name="connsiteY1" fmla="*/ 0 h 4445215"/>
              <a:gd name="connsiteX2" fmla="*/ 3274142 w 3274142"/>
              <a:gd name="connsiteY2" fmla="*/ 0 h 4445215"/>
              <a:gd name="connsiteX3" fmla="*/ 1802022 w 3274142"/>
              <a:gd name="connsiteY3" fmla="*/ 4445215 h 4445215"/>
              <a:gd name="connsiteX4" fmla="*/ 0 w 3274142"/>
              <a:gd name="connsiteY4" fmla="*/ 4445215 h 4445215"/>
              <a:gd name="connsiteX0" fmla="*/ 0 w 3274142"/>
              <a:gd name="connsiteY0" fmla="*/ 4445215 h 4445215"/>
              <a:gd name="connsiteX1" fmla="*/ 1501808 w 3274142"/>
              <a:gd name="connsiteY1" fmla="*/ 5938 h 4445215"/>
              <a:gd name="connsiteX2" fmla="*/ 3274142 w 3274142"/>
              <a:gd name="connsiteY2" fmla="*/ 0 h 4445215"/>
              <a:gd name="connsiteX3" fmla="*/ 1802022 w 3274142"/>
              <a:gd name="connsiteY3" fmla="*/ 4445215 h 4445215"/>
              <a:gd name="connsiteX4" fmla="*/ 0 w 3274142"/>
              <a:gd name="connsiteY4" fmla="*/ 4445215 h 4445215"/>
              <a:gd name="connsiteX0" fmla="*/ 0 w 3303079"/>
              <a:gd name="connsiteY0" fmla="*/ 4439428 h 4439428"/>
              <a:gd name="connsiteX1" fmla="*/ 1501808 w 3303079"/>
              <a:gd name="connsiteY1" fmla="*/ 151 h 4439428"/>
              <a:gd name="connsiteX2" fmla="*/ 3303079 w 3303079"/>
              <a:gd name="connsiteY2" fmla="*/ 0 h 4439428"/>
              <a:gd name="connsiteX3" fmla="*/ 1802022 w 3303079"/>
              <a:gd name="connsiteY3" fmla="*/ 4439428 h 4439428"/>
              <a:gd name="connsiteX4" fmla="*/ 0 w 3303079"/>
              <a:gd name="connsiteY4" fmla="*/ 4439428 h 4439428"/>
              <a:gd name="connsiteX0" fmla="*/ 0 w 3303079"/>
              <a:gd name="connsiteY0" fmla="*/ 4439428 h 4439428"/>
              <a:gd name="connsiteX1" fmla="*/ 1501808 w 3303079"/>
              <a:gd name="connsiteY1" fmla="*/ 162847 h 4439428"/>
              <a:gd name="connsiteX2" fmla="*/ 3303079 w 3303079"/>
              <a:gd name="connsiteY2" fmla="*/ 0 h 4439428"/>
              <a:gd name="connsiteX3" fmla="*/ 1802022 w 3303079"/>
              <a:gd name="connsiteY3" fmla="*/ 4439428 h 4439428"/>
              <a:gd name="connsiteX4" fmla="*/ 0 w 3303079"/>
              <a:gd name="connsiteY4" fmla="*/ 4439428 h 4439428"/>
              <a:gd name="connsiteX0" fmla="*/ 0 w 3303079"/>
              <a:gd name="connsiteY0" fmla="*/ 4450123 h 4450123"/>
              <a:gd name="connsiteX1" fmla="*/ 1501808 w 3303079"/>
              <a:gd name="connsiteY1" fmla="*/ 0 h 4450123"/>
              <a:gd name="connsiteX2" fmla="*/ 3303079 w 3303079"/>
              <a:gd name="connsiteY2" fmla="*/ 10695 h 4450123"/>
              <a:gd name="connsiteX3" fmla="*/ 1802022 w 3303079"/>
              <a:gd name="connsiteY3" fmla="*/ 4450123 h 4450123"/>
              <a:gd name="connsiteX4" fmla="*/ 0 w 3303079"/>
              <a:gd name="connsiteY4" fmla="*/ 4450123 h 4450123"/>
              <a:gd name="connsiteX0" fmla="*/ 0 w 3101432"/>
              <a:gd name="connsiteY0" fmla="*/ 4461121 h 4461121"/>
              <a:gd name="connsiteX1" fmla="*/ 1501808 w 3101432"/>
              <a:gd name="connsiteY1" fmla="*/ 10998 h 4461121"/>
              <a:gd name="connsiteX2" fmla="*/ 3101432 w 3101432"/>
              <a:gd name="connsiteY2" fmla="*/ 0 h 4461121"/>
              <a:gd name="connsiteX3" fmla="*/ 1802022 w 3101432"/>
              <a:gd name="connsiteY3" fmla="*/ 4461121 h 4461121"/>
              <a:gd name="connsiteX4" fmla="*/ 0 w 3101432"/>
              <a:gd name="connsiteY4" fmla="*/ 4461121 h 4461121"/>
              <a:gd name="connsiteX0" fmla="*/ 0 w 3210012"/>
              <a:gd name="connsiteY0" fmla="*/ 4450123 h 4450123"/>
              <a:gd name="connsiteX1" fmla="*/ 1501808 w 3210012"/>
              <a:gd name="connsiteY1" fmla="*/ 0 h 4450123"/>
              <a:gd name="connsiteX2" fmla="*/ 3210012 w 3210012"/>
              <a:gd name="connsiteY2" fmla="*/ 10695 h 4450123"/>
              <a:gd name="connsiteX3" fmla="*/ 1802022 w 3210012"/>
              <a:gd name="connsiteY3" fmla="*/ 4450123 h 4450123"/>
              <a:gd name="connsiteX4" fmla="*/ 0 w 3210012"/>
              <a:gd name="connsiteY4" fmla="*/ 4450123 h 4450123"/>
              <a:gd name="connsiteX0" fmla="*/ 0 w 3210012"/>
              <a:gd name="connsiteY0" fmla="*/ 4059655 h 4450123"/>
              <a:gd name="connsiteX1" fmla="*/ 1501808 w 3210012"/>
              <a:gd name="connsiteY1" fmla="*/ 0 h 4450123"/>
              <a:gd name="connsiteX2" fmla="*/ 3210012 w 3210012"/>
              <a:gd name="connsiteY2" fmla="*/ 10695 h 4450123"/>
              <a:gd name="connsiteX3" fmla="*/ 1802022 w 3210012"/>
              <a:gd name="connsiteY3" fmla="*/ 4450123 h 4450123"/>
              <a:gd name="connsiteX4" fmla="*/ 0 w 3210012"/>
              <a:gd name="connsiteY4" fmla="*/ 4059655 h 4450123"/>
              <a:gd name="connsiteX0" fmla="*/ 0 w 3210012"/>
              <a:gd name="connsiteY0" fmla="*/ 4059655 h 4070501"/>
              <a:gd name="connsiteX1" fmla="*/ 1501808 w 3210012"/>
              <a:gd name="connsiteY1" fmla="*/ 0 h 4070501"/>
              <a:gd name="connsiteX2" fmla="*/ 3210012 w 3210012"/>
              <a:gd name="connsiteY2" fmla="*/ 10695 h 4070501"/>
              <a:gd name="connsiteX3" fmla="*/ 1802022 w 3210012"/>
              <a:gd name="connsiteY3" fmla="*/ 4070501 h 4070501"/>
              <a:gd name="connsiteX4" fmla="*/ 0 w 3210012"/>
              <a:gd name="connsiteY4" fmla="*/ 4059655 h 4070501"/>
              <a:gd name="connsiteX0" fmla="*/ 0 w 3210012"/>
              <a:gd name="connsiteY0" fmla="*/ 4059655 h 4059655"/>
              <a:gd name="connsiteX1" fmla="*/ 1501808 w 3210012"/>
              <a:gd name="connsiteY1" fmla="*/ 0 h 4059655"/>
              <a:gd name="connsiteX2" fmla="*/ 3210012 w 3210012"/>
              <a:gd name="connsiteY2" fmla="*/ 10695 h 4059655"/>
              <a:gd name="connsiteX3" fmla="*/ 1895091 w 3210012"/>
              <a:gd name="connsiteY3" fmla="*/ 3788496 h 4059655"/>
              <a:gd name="connsiteX4" fmla="*/ 0 w 3210012"/>
              <a:gd name="connsiteY4" fmla="*/ 4059655 h 4059655"/>
              <a:gd name="connsiteX0" fmla="*/ 0 w 3210012"/>
              <a:gd name="connsiteY0" fmla="*/ 4059655 h 4070501"/>
              <a:gd name="connsiteX1" fmla="*/ 1501808 w 3210012"/>
              <a:gd name="connsiteY1" fmla="*/ 0 h 4070501"/>
              <a:gd name="connsiteX2" fmla="*/ 3210012 w 3210012"/>
              <a:gd name="connsiteY2" fmla="*/ 10695 h 4070501"/>
              <a:gd name="connsiteX3" fmla="*/ 1770999 w 3210012"/>
              <a:gd name="connsiteY3" fmla="*/ 4070501 h 4070501"/>
              <a:gd name="connsiteX4" fmla="*/ 0 w 3210012"/>
              <a:gd name="connsiteY4" fmla="*/ 4059655 h 4070501"/>
              <a:gd name="connsiteX0" fmla="*/ 0 w 3225524"/>
              <a:gd name="connsiteY0" fmla="*/ 4059806 h 4070652"/>
              <a:gd name="connsiteX1" fmla="*/ 1501808 w 3225524"/>
              <a:gd name="connsiteY1" fmla="*/ 151 h 4070652"/>
              <a:gd name="connsiteX2" fmla="*/ 3225524 w 3225524"/>
              <a:gd name="connsiteY2" fmla="*/ 0 h 4070652"/>
              <a:gd name="connsiteX3" fmla="*/ 1770999 w 3225524"/>
              <a:gd name="connsiteY3" fmla="*/ 4070652 h 4070652"/>
              <a:gd name="connsiteX4" fmla="*/ 0 w 3225524"/>
              <a:gd name="connsiteY4" fmla="*/ 4059806 h 4070652"/>
              <a:gd name="connsiteX0" fmla="*/ 0 w 3225524"/>
              <a:gd name="connsiteY0" fmla="*/ 4059806 h 4070652"/>
              <a:gd name="connsiteX1" fmla="*/ 1477105 w 3225524"/>
              <a:gd name="connsiteY1" fmla="*/ 8787 h 4070652"/>
              <a:gd name="connsiteX2" fmla="*/ 3225524 w 3225524"/>
              <a:gd name="connsiteY2" fmla="*/ 0 h 4070652"/>
              <a:gd name="connsiteX3" fmla="*/ 1770999 w 3225524"/>
              <a:gd name="connsiteY3" fmla="*/ 4070652 h 4070652"/>
              <a:gd name="connsiteX4" fmla="*/ 0 w 3225524"/>
              <a:gd name="connsiteY4" fmla="*/ 4059806 h 407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524" h="4070652">
                <a:moveTo>
                  <a:pt x="0" y="4059806"/>
                </a:moveTo>
                <a:lnTo>
                  <a:pt x="1477105" y="8787"/>
                </a:lnTo>
                <a:lnTo>
                  <a:pt x="3225524" y="0"/>
                </a:lnTo>
                <a:lnTo>
                  <a:pt x="1770999" y="4070652"/>
                </a:lnTo>
                <a:lnTo>
                  <a:pt x="0" y="4059806"/>
                </a:lnTo>
                <a:close/>
              </a:path>
            </a:pathLst>
          </a:custGeom>
          <a:solidFill>
            <a:schemeClr val="tx2"/>
          </a:solidFill>
          <a:ln>
            <a:solidFill>
              <a:srgbClr val="1E42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Regular" charset="0"/>
            </a:endParaRPr>
          </a:p>
        </p:txBody>
      </p:sp>
    </p:spTree>
    <p:extLst>
      <p:ext uri="{BB962C8B-B14F-4D97-AF65-F5344CB8AC3E}">
        <p14:creationId xmlns:p14="http://schemas.microsoft.com/office/powerpoint/2010/main" val="17127205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19"/>
                                            </p:tgtEl>
                                            <p:attrNameLst>
                                              <p:attrName>style.visibility</p:attrName>
                                            </p:attrNameLst>
                                          </p:cBhvr>
                                          <p:to>
                                            <p:strVal val="visible"/>
                                          </p:to>
                                        </p:set>
                                        <p:anim calcmode="lin" valueType="num" p14:bounceEnd="60000">
                                          <p:cBhvr additive="base">
                                            <p:cTn id="7" dur="1250" fill="hold"/>
                                            <p:tgtEl>
                                              <p:spTgt spid="19"/>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0-#ppt_w/2"/>
                                              </p:val>
                                            </p:tav>
                                            <p:tav tm="100000">
                                              <p:val>
                                                <p:strVal val="#ppt_x"/>
                                              </p:val>
                                            </p:tav>
                                          </p:tavLst>
                                        </p:anim>
                                        <p:anim calcmode="lin" valueType="num">
                                          <p:cBhvr additive="base">
                                            <p:cTn id="8" dur="12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7" name="Parallelogram 6"/>
          <p:cNvSpPr/>
          <p:nvPr userDrawn="1"/>
        </p:nvSpPr>
        <p:spPr>
          <a:xfrm>
            <a:off x="2927617" y="610878"/>
            <a:ext cx="3647996" cy="6039652"/>
          </a:xfrm>
          <a:prstGeom prst="parallelogram">
            <a:avLst>
              <a:gd name="adj" fmla="val 8539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Parallelogram 7"/>
          <p:cNvSpPr/>
          <p:nvPr userDrawn="1"/>
        </p:nvSpPr>
        <p:spPr>
          <a:xfrm>
            <a:off x="6437299" y="-3813205"/>
            <a:ext cx="3647996" cy="6039652"/>
          </a:xfrm>
          <a:prstGeom prst="parallelogram">
            <a:avLst>
              <a:gd name="adj" fmla="val 8539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Parallelogram 8"/>
          <p:cNvSpPr/>
          <p:nvPr userDrawn="1"/>
        </p:nvSpPr>
        <p:spPr>
          <a:xfrm>
            <a:off x="5348088" y="-411098"/>
            <a:ext cx="3647996" cy="6039652"/>
          </a:xfrm>
          <a:prstGeom prst="parallelogram">
            <a:avLst>
              <a:gd name="adj" fmla="val 8539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Placeholder 2"/>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3222684" y="353468"/>
            <a:ext cx="4985014" cy="6604427"/>
          </a:xfrm>
          <a:custGeom>
            <a:avLst/>
            <a:gdLst>
              <a:gd name="connsiteX0" fmla="*/ 4571593 w 6646685"/>
              <a:gd name="connsiteY0" fmla="*/ 1944062 h 6604427"/>
              <a:gd name="connsiteX1" fmla="*/ 4919313 w 6646685"/>
              <a:gd name="connsiteY1" fmla="*/ 1944062 h 6604427"/>
              <a:gd name="connsiteX2" fmla="*/ 1678590 w 6646685"/>
              <a:gd name="connsiteY2" fmla="*/ 6604427 h 6604427"/>
              <a:gd name="connsiteX3" fmla="*/ 1330870 w 6646685"/>
              <a:gd name="connsiteY3" fmla="*/ 6604427 h 6604427"/>
              <a:gd name="connsiteX4" fmla="*/ 4760626 w 6646685"/>
              <a:gd name="connsiteY4" fmla="*/ 1021978 h 6604427"/>
              <a:gd name="connsiteX5" fmla="*/ 5108346 w 6646685"/>
              <a:gd name="connsiteY5" fmla="*/ 1021978 h 6604427"/>
              <a:gd name="connsiteX6" fmla="*/ 1867623 w 6646685"/>
              <a:gd name="connsiteY6" fmla="*/ 5682342 h 6604427"/>
              <a:gd name="connsiteX7" fmla="*/ 1519903 w 6646685"/>
              <a:gd name="connsiteY7" fmla="*/ 5682342 h 6604427"/>
              <a:gd name="connsiteX8" fmla="*/ 4007591 w 6646685"/>
              <a:gd name="connsiteY8" fmla="*/ 783771 h 6604427"/>
              <a:gd name="connsiteX9" fmla="*/ 4355311 w 6646685"/>
              <a:gd name="connsiteY9" fmla="*/ 783771 h 6604427"/>
              <a:gd name="connsiteX10" fmla="*/ 1114588 w 6646685"/>
              <a:gd name="connsiteY10" fmla="*/ 5444136 h 6604427"/>
              <a:gd name="connsiteX11" fmla="*/ 766868 w 6646685"/>
              <a:gd name="connsiteY11" fmla="*/ 5444136 h 6604427"/>
              <a:gd name="connsiteX12" fmla="*/ 3240723 w 6646685"/>
              <a:gd name="connsiteY12" fmla="*/ 560934 h 6604427"/>
              <a:gd name="connsiteX13" fmla="*/ 3588443 w 6646685"/>
              <a:gd name="connsiteY13" fmla="*/ 560934 h 6604427"/>
              <a:gd name="connsiteX14" fmla="*/ 347720 w 6646685"/>
              <a:gd name="connsiteY14" fmla="*/ 5221299 h 6604427"/>
              <a:gd name="connsiteX15" fmla="*/ 0 w 6646685"/>
              <a:gd name="connsiteY15" fmla="*/ 5221299 h 6604427"/>
              <a:gd name="connsiteX16" fmla="*/ 6298965 w 6646685"/>
              <a:gd name="connsiteY16" fmla="*/ 99893 h 6604427"/>
              <a:gd name="connsiteX17" fmla="*/ 6646685 w 6646685"/>
              <a:gd name="connsiteY17" fmla="*/ 99893 h 6604427"/>
              <a:gd name="connsiteX18" fmla="*/ 3405962 w 6646685"/>
              <a:gd name="connsiteY18" fmla="*/ 4760257 h 6604427"/>
              <a:gd name="connsiteX19" fmla="*/ 3058242 w 6646685"/>
              <a:gd name="connsiteY19" fmla="*/ 4760257 h 6604427"/>
              <a:gd name="connsiteX20" fmla="*/ 5006515 w 6646685"/>
              <a:gd name="connsiteY20" fmla="*/ 0 h 6604427"/>
              <a:gd name="connsiteX21" fmla="*/ 5354235 w 6646685"/>
              <a:gd name="connsiteY21" fmla="*/ 0 h 6604427"/>
              <a:gd name="connsiteX22" fmla="*/ 2113512 w 6646685"/>
              <a:gd name="connsiteY22" fmla="*/ 4660365 h 6604427"/>
              <a:gd name="connsiteX23" fmla="*/ 1765792 w 6646685"/>
              <a:gd name="connsiteY23" fmla="*/ 4660365 h 6604427"/>
              <a:gd name="connsiteX24" fmla="*/ 4099799 w 6646685"/>
              <a:gd name="connsiteY24" fmla="*/ 0 h 6604427"/>
              <a:gd name="connsiteX25" fmla="*/ 4447519 w 6646685"/>
              <a:gd name="connsiteY25" fmla="*/ 0 h 6604427"/>
              <a:gd name="connsiteX26" fmla="*/ 1206796 w 6646685"/>
              <a:gd name="connsiteY26" fmla="*/ 4660365 h 6604427"/>
              <a:gd name="connsiteX27" fmla="*/ 859076 w 6646685"/>
              <a:gd name="connsiteY27" fmla="*/ 4660365 h 660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646685" h="6604427">
                <a:moveTo>
                  <a:pt x="4571593" y="1944062"/>
                </a:moveTo>
                <a:lnTo>
                  <a:pt x="4919313" y="1944062"/>
                </a:lnTo>
                <a:lnTo>
                  <a:pt x="1678590" y="6604427"/>
                </a:lnTo>
                <a:lnTo>
                  <a:pt x="1330870" y="6604427"/>
                </a:lnTo>
                <a:close/>
                <a:moveTo>
                  <a:pt x="4760626" y="1021978"/>
                </a:moveTo>
                <a:lnTo>
                  <a:pt x="5108346" y="1021978"/>
                </a:lnTo>
                <a:lnTo>
                  <a:pt x="1867623" y="5682342"/>
                </a:lnTo>
                <a:lnTo>
                  <a:pt x="1519903" y="5682342"/>
                </a:lnTo>
                <a:close/>
                <a:moveTo>
                  <a:pt x="4007591" y="783771"/>
                </a:moveTo>
                <a:lnTo>
                  <a:pt x="4355311" y="783771"/>
                </a:lnTo>
                <a:lnTo>
                  <a:pt x="1114588" y="5444136"/>
                </a:lnTo>
                <a:lnTo>
                  <a:pt x="766868" y="5444136"/>
                </a:lnTo>
                <a:close/>
                <a:moveTo>
                  <a:pt x="3240723" y="560934"/>
                </a:moveTo>
                <a:lnTo>
                  <a:pt x="3588443" y="560934"/>
                </a:lnTo>
                <a:lnTo>
                  <a:pt x="347720" y="5221299"/>
                </a:lnTo>
                <a:lnTo>
                  <a:pt x="0" y="5221299"/>
                </a:lnTo>
                <a:close/>
                <a:moveTo>
                  <a:pt x="6298965" y="99893"/>
                </a:moveTo>
                <a:lnTo>
                  <a:pt x="6646685" y="99893"/>
                </a:lnTo>
                <a:lnTo>
                  <a:pt x="3405962" y="4760257"/>
                </a:lnTo>
                <a:lnTo>
                  <a:pt x="3058242" y="4760257"/>
                </a:lnTo>
                <a:close/>
                <a:moveTo>
                  <a:pt x="5006515" y="0"/>
                </a:moveTo>
                <a:lnTo>
                  <a:pt x="5354235" y="0"/>
                </a:lnTo>
                <a:lnTo>
                  <a:pt x="2113512" y="4660365"/>
                </a:lnTo>
                <a:lnTo>
                  <a:pt x="1765792" y="4660365"/>
                </a:lnTo>
                <a:close/>
                <a:moveTo>
                  <a:pt x="4099799" y="0"/>
                </a:moveTo>
                <a:lnTo>
                  <a:pt x="4447519" y="0"/>
                </a:lnTo>
                <a:lnTo>
                  <a:pt x="1206796" y="4660365"/>
                </a:lnTo>
                <a:lnTo>
                  <a:pt x="859076" y="4660365"/>
                </a:lnTo>
                <a:close/>
              </a:path>
            </a:pathLst>
          </a:custGeom>
        </p:spPr>
      </p:pic>
      <p:cxnSp>
        <p:nvCxnSpPr>
          <p:cNvPr id="11" name="Straight Connector 10"/>
          <p:cNvCxnSpPr/>
          <p:nvPr userDrawn="1"/>
        </p:nvCxnSpPr>
        <p:spPr>
          <a:xfrm>
            <a:off x="463639" y="1969579"/>
            <a:ext cx="4436343"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12" name="Title 39"/>
          <p:cNvSpPr>
            <a:spLocks noGrp="1"/>
          </p:cNvSpPr>
          <p:nvPr>
            <p:ph type="title" hasCustomPrompt="1"/>
          </p:nvPr>
        </p:nvSpPr>
        <p:spPr>
          <a:xfrm>
            <a:off x="463638" y="1423024"/>
            <a:ext cx="4448615" cy="546555"/>
          </a:xfrm>
        </p:spPr>
        <p:txBody>
          <a:bodyPr>
            <a:normAutofit/>
          </a:bodyPr>
          <a:lstStyle>
            <a:lvl1pPr>
              <a:defRPr sz="4800" b="1" i="1">
                <a:solidFill>
                  <a:srgbClr val="1E4287"/>
                </a:solidFill>
                <a:latin typeface="Source Sans Pro" charset="0"/>
                <a:ea typeface="Source Sans Pro" charset="0"/>
                <a:cs typeface="Source Sans Pro" charset="0"/>
              </a:defRPr>
            </a:lvl1pPr>
          </a:lstStyle>
          <a:p>
            <a:r>
              <a:rPr lang="en-US" dirty="0"/>
              <a:t>Title</a:t>
            </a:r>
          </a:p>
        </p:txBody>
      </p:sp>
      <p:sp>
        <p:nvSpPr>
          <p:cNvPr id="13" name="Text Placeholder 47"/>
          <p:cNvSpPr>
            <a:spLocks noGrp="1"/>
          </p:cNvSpPr>
          <p:nvPr>
            <p:ph type="body" sz="quarter" idx="10" hasCustomPrompt="1"/>
          </p:nvPr>
        </p:nvSpPr>
        <p:spPr>
          <a:xfrm>
            <a:off x="474688" y="1965960"/>
            <a:ext cx="4435640" cy="583574"/>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i="1">
                <a:solidFill>
                  <a:srgbClr val="DC1E35"/>
                </a:solidFill>
                <a:latin typeface="Source Sans Pro" charset="0"/>
                <a:ea typeface="Source Sans Pro" charset="0"/>
                <a:cs typeface="Source Sans Pro"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Subtitle</a:t>
            </a:r>
          </a:p>
        </p:txBody>
      </p:sp>
      <p:pic>
        <p:nvPicPr>
          <p:cNvPr id="15" name="Picture 14"/>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333435" y="5002231"/>
            <a:ext cx="2499559" cy="1416417"/>
          </a:xfrm>
          <a:prstGeom prst="rect">
            <a:avLst/>
          </a:prstGeom>
        </p:spPr>
      </p:pic>
    </p:spTree>
    <p:extLst>
      <p:ext uri="{BB962C8B-B14F-4D97-AF65-F5344CB8AC3E}">
        <p14:creationId xmlns:p14="http://schemas.microsoft.com/office/powerpoint/2010/main" val="63354297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0000">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14:bounceEnd="60000">
                                          <p:cBhvr additive="base">
                                            <p:cTn id="7" dur="1250" fill="hold"/>
                                            <p:tgtEl>
                                              <p:spTgt spid="11"/>
                                            </p:tgtEl>
                                            <p:attrNameLst>
                                              <p:attrName>ppt_x</p:attrName>
                                            </p:attrNameLst>
                                          </p:cBhvr>
                                          <p:tavLst>
                                            <p:tav tm="0">
                                              <p:val>
                                                <p:strVal val="1+#ppt_w/2"/>
                                              </p:val>
                                            </p:tav>
                                            <p:tav tm="100000">
                                              <p:val>
                                                <p:strVal val="#ppt_x"/>
                                              </p:val>
                                            </p:tav>
                                          </p:tavLst>
                                        </p:anim>
                                        <p:anim calcmode="lin" valueType="num" p14:bounceEnd="60000">
                                          <p:cBhvr additive="base">
                                            <p:cTn id="8" dur="12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250" fill="hold"/>
                                            <p:tgtEl>
                                              <p:spTgt spid="11"/>
                                            </p:tgtEl>
                                            <p:attrNameLst>
                                              <p:attrName>ppt_x</p:attrName>
                                            </p:attrNameLst>
                                          </p:cBhvr>
                                          <p:tavLst>
                                            <p:tav tm="0">
                                              <p:val>
                                                <p:strVal val="1+#ppt_w/2"/>
                                              </p:val>
                                            </p:tav>
                                            <p:tav tm="100000">
                                              <p:val>
                                                <p:strVal val="#ppt_x"/>
                                              </p:val>
                                            </p:tav>
                                          </p:tavLst>
                                        </p:anim>
                                        <p:anim calcmode="lin" valueType="num">
                                          <p:cBhvr additive="base">
                                            <p:cTn id="8" dur="12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18607" y="822541"/>
            <a:ext cx="2199399" cy="1246327"/>
          </a:xfrm>
          <a:prstGeom prst="rect">
            <a:avLst/>
          </a:prstGeom>
        </p:spPr>
      </p:pic>
      <p:cxnSp>
        <p:nvCxnSpPr>
          <p:cNvPr id="13" name="Straight Connector 12"/>
          <p:cNvCxnSpPr/>
          <p:nvPr userDrawn="1"/>
        </p:nvCxnSpPr>
        <p:spPr>
          <a:xfrm>
            <a:off x="561009" y="4497328"/>
            <a:ext cx="4039240"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15" name="Title 39"/>
          <p:cNvSpPr>
            <a:spLocks noGrp="1"/>
          </p:cNvSpPr>
          <p:nvPr>
            <p:ph type="title" hasCustomPrompt="1"/>
          </p:nvPr>
        </p:nvSpPr>
        <p:spPr>
          <a:xfrm>
            <a:off x="509742" y="3953124"/>
            <a:ext cx="4050414" cy="527812"/>
          </a:xfrm>
        </p:spPr>
        <p:txBody>
          <a:bodyPr>
            <a:normAutofit/>
          </a:bodyPr>
          <a:lstStyle>
            <a:lvl1pPr>
              <a:defRPr sz="4800" b="1" i="1">
                <a:solidFill>
                  <a:srgbClr val="1E4287"/>
                </a:solidFill>
                <a:latin typeface="Source Sans Pro" charset="0"/>
                <a:ea typeface="Source Sans Pro" charset="0"/>
                <a:cs typeface="Source Sans Pro" charset="0"/>
              </a:defRPr>
            </a:lvl1pPr>
          </a:lstStyle>
          <a:p>
            <a:r>
              <a:rPr lang="en-US" dirty="0"/>
              <a:t>Title</a:t>
            </a:r>
          </a:p>
        </p:txBody>
      </p:sp>
      <p:pic>
        <p:nvPicPr>
          <p:cNvPr id="17" name="Picture Placeholder 4"/>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3957275" y="9830"/>
            <a:ext cx="5186723" cy="6858000"/>
          </a:xfrm>
          <a:custGeom>
            <a:avLst/>
            <a:gdLst>
              <a:gd name="connsiteX0" fmla="*/ 794452 w 5186723"/>
              <a:gd name="connsiteY0" fmla="*/ 4518212 h 6858000"/>
              <a:gd name="connsiteX1" fmla="*/ 2597203 w 5186723"/>
              <a:gd name="connsiteY1" fmla="*/ 4518212 h 6858000"/>
              <a:gd name="connsiteX2" fmla="*/ 1802751 w 5186723"/>
              <a:gd name="connsiteY2" fmla="*/ 6858000 h 6858000"/>
              <a:gd name="connsiteX3" fmla="*/ 0 w 5186723"/>
              <a:gd name="connsiteY3" fmla="*/ 6858000 h 6858000"/>
              <a:gd name="connsiteX4" fmla="*/ 3384814 w 5186723"/>
              <a:gd name="connsiteY4" fmla="*/ 2408945 h 6858000"/>
              <a:gd name="connsiteX5" fmla="*/ 5186723 w 5186723"/>
              <a:gd name="connsiteY5" fmla="*/ 2408945 h 6858000"/>
              <a:gd name="connsiteX6" fmla="*/ 3684498 w 5186723"/>
              <a:gd name="connsiteY6" fmla="*/ 6858000 h 6858000"/>
              <a:gd name="connsiteX7" fmla="*/ 1882589 w 5186723"/>
              <a:gd name="connsiteY7" fmla="*/ 6858000 h 6858000"/>
              <a:gd name="connsiteX8" fmla="*/ 2316733 w 5186723"/>
              <a:gd name="connsiteY8" fmla="*/ 0 h 6858000"/>
              <a:gd name="connsiteX9" fmla="*/ 4118642 w 5186723"/>
              <a:gd name="connsiteY9" fmla="*/ 0 h 6858000"/>
              <a:gd name="connsiteX10" fmla="*/ 2616417 w 5186723"/>
              <a:gd name="connsiteY10" fmla="*/ 4449055 h 6858000"/>
              <a:gd name="connsiteX11" fmla="*/ 814508 w 5186723"/>
              <a:gd name="connsiteY11" fmla="*/ 44490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86723" h="6858000">
                <a:moveTo>
                  <a:pt x="794452" y="4518212"/>
                </a:moveTo>
                <a:lnTo>
                  <a:pt x="2597203" y="4518212"/>
                </a:lnTo>
                <a:lnTo>
                  <a:pt x="1802751" y="6858000"/>
                </a:lnTo>
                <a:lnTo>
                  <a:pt x="0" y="6858000"/>
                </a:lnTo>
                <a:close/>
                <a:moveTo>
                  <a:pt x="3384814" y="2408945"/>
                </a:moveTo>
                <a:lnTo>
                  <a:pt x="5186723" y="2408945"/>
                </a:lnTo>
                <a:lnTo>
                  <a:pt x="3684498" y="6858000"/>
                </a:lnTo>
                <a:lnTo>
                  <a:pt x="1882589" y="6858000"/>
                </a:lnTo>
                <a:close/>
                <a:moveTo>
                  <a:pt x="2316733" y="0"/>
                </a:moveTo>
                <a:lnTo>
                  <a:pt x="4118642" y="0"/>
                </a:lnTo>
                <a:lnTo>
                  <a:pt x="2616417" y="4449055"/>
                </a:lnTo>
                <a:lnTo>
                  <a:pt x="814508" y="4449055"/>
                </a:lnTo>
                <a:close/>
              </a:path>
            </a:pathLst>
          </a:custGeom>
        </p:spPr>
      </p:pic>
      <p:sp>
        <p:nvSpPr>
          <p:cNvPr id="16" name="Text Placeholder 47"/>
          <p:cNvSpPr>
            <a:spLocks noGrp="1"/>
          </p:cNvSpPr>
          <p:nvPr>
            <p:ph type="body" sz="quarter" idx="10" hasCustomPrompt="1"/>
          </p:nvPr>
        </p:nvSpPr>
        <p:spPr>
          <a:xfrm>
            <a:off x="521556" y="4513721"/>
            <a:ext cx="4038600" cy="563562"/>
          </a:xfrm>
        </p:spPr>
        <p:txBody>
          <a:bodyPr>
            <a:normAutofit/>
          </a:bodyPr>
          <a:lstStyle>
            <a:lvl1pPr marL="0" indent="0">
              <a:buNone/>
              <a:defRPr sz="2000" i="1">
                <a:solidFill>
                  <a:srgbClr val="DC1E35"/>
                </a:solidFill>
                <a:latin typeface="Source Sans Pro" charset="0"/>
                <a:ea typeface="Source Sans Pro" charset="0"/>
                <a:cs typeface="Source Sans Pro" charset="0"/>
              </a:defRPr>
            </a:lvl1pPr>
          </a:lstStyle>
          <a:p>
            <a:pPr lvl="0"/>
            <a:r>
              <a:rPr lang="en-US" dirty="0"/>
              <a:t>Subtitle</a:t>
            </a:r>
          </a:p>
        </p:txBody>
      </p:sp>
      <p:sp>
        <p:nvSpPr>
          <p:cNvPr id="18" name="Parallelogram 17"/>
          <p:cNvSpPr/>
          <p:nvPr userDrawn="1"/>
        </p:nvSpPr>
        <p:spPr>
          <a:xfrm>
            <a:off x="5840362" y="2428405"/>
            <a:ext cx="3303079" cy="4439428"/>
          </a:xfrm>
          <a:custGeom>
            <a:avLst/>
            <a:gdLst>
              <a:gd name="connsiteX0" fmla="*/ 0 w 3274142"/>
              <a:gd name="connsiteY0" fmla="*/ 4445215 h 4445215"/>
              <a:gd name="connsiteX1" fmla="*/ 1472120 w 3274142"/>
              <a:gd name="connsiteY1" fmla="*/ 0 h 4445215"/>
              <a:gd name="connsiteX2" fmla="*/ 3274142 w 3274142"/>
              <a:gd name="connsiteY2" fmla="*/ 0 h 4445215"/>
              <a:gd name="connsiteX3" fmla="*/ 1802022 w 3274142"/>
              <a:gd name="connsiteY3" fmla="*/ 4445215 h 4445215"/>
              <a:gd name="connsiteX4" fmla="*/ 0 w 3274142"/>
              <a:gd name="connsiteY4" fmla="*/ 4445215 h 4445215"/>
              <a:gd name="connsiteX0" fmla="*/ 0 w 3274142"/>
              <a:gd name="connsiteY0" fmla="*/ 4445215 h 4445215"/>
              <a:gd name="connsiteX1" fmla="*/ 1501808 w 3274142"/>
              <a:gd name="connsiteY1" fmla="*/ 5938 h 4445215"/>
              <a:gd name="connsiteX2" fmla="*/ 3274142 w 3274142"/>
              <a:gd name="connsiteY2" fmla="*/ 0 h 4445215"/>
              <a:gd name="connsiteX3" fmla="*/ 1802022 w 3274142"/>
              <a:gd name="connsiteY3" fmla="*/ 4445215 h 4445215"/>
              <a:gd name="connsiteX4" fmla="*/ 0 w 3274142"/>
              <a:gd name="connsiteY4" fmla="*/ 4445215 h 4445215"/>
              <a:gd name="connsiteX0" fmla="*/ 0 w 3303079"/>
              <a:gd name="connsiteY0" fmla="*/ 4439428 h 4439428"/>
              <a:gd name="connsiteX1" fmla="*/ 1501808 w 3303079"/>
              <a:gd name="connsiteY1" fmla="*/ 151 h 4439428"/>
              <a:gd name="connsiteX2" fmla="*/ 3303079 w 3303079"/>
              <a:gd name="connsiteY2" fmla="*/ 0 h 4439428"/>
              <a:gd name="connsiteX3" fmla="*/ 1802022 w 3303079"/>
              <a:gd name="connsiteY3" fmla="*/ 4439428 h 4439428"/>
              <a:gd name="connsiteX4" fmla="*/ 0 w 3303079"/>
              <a:gd name="connsiteY4" fmla="*/ 4439428 h 4439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3079" h="4439428">
                <a:moveTo>
                  <a:pt x="0" y="4439428"/>
                </a:moveTo>
                <a:lnTo>
                  <a:pt x="1501808" y="151"/>
                </a:lnTo>
                <a:lnTo>
                  <a:pt x="3303079" y="0"/>
                </a:lnTo>
                <a:lnTo>
                  <a:pt x="1802022" y="4439428"/>
                </a:lnTo>
                <a:lnTo>
                  <a:pt x="0" y="4439428"/>
                </a:lnTo>
                <a:close/>
              </a:path>
            </a:pathLst>
          </a:custGeom>
          <a:solidFill>
            <a:schemeClr val="accent1">
              <a:alpha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Regular" charset="0"/>
            </a:endParaRPr>
          </a:p>
        </p:txBody>
      </p:sp>
    </p:spTree>
    <p:extLst>
      <p:ext uri="{BB962C8B-B14F-4D97-AF65-F5344CB8AC3E}">
        <p14:creationId xmlns:p14="http://schemas.microsoft.com/office/powerpoint/2010/main" val="194808358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0000">
                                      <p:stCondLst>
                                        <p:cond delay="250"/>
                                      </p:stCondLst>
                                      <p:childTnLst>
                                        <p:set>
                                          <p:cBhvr>
                                            <p:cTn id="6" dur="1" fill="hold">
                                              <p:stCondLst>
                                                <p:cond delay="0"/>
                                              </p:stCondLst>
                                            </p:cTn>
                                            <p:tgtEl>
                                              <p:spTgt spid="13"/>
                                            </p:tgtEl>
                                            <p:attrNameLst>
                                              <p:attrName>style.visibility</p:attrName>
                                            </p:attrNameLst>
                                          </p:cBhvr>
                                          <p:to>
                                            <p:strVal val="visible"/>
                                          </p:to>
                                        </p:set>
                                        <p:anim calcmode="lin" valueType="num" p14:bounceEnd="60000">
                                          <p:cBhvr additive="base">
                                            <p:cTn id="7" dur="1250" fill="hold"/>
                                            <p:tgtEl>
                                              <p:spTgt spid="13"/>
                                            </p:tgtEl>
                                            <p:attrNameLst>
                                              <p:attrName>ppt_x</p:attrName>
                                            </p:attrNameLst>
                                          </p:cBhvr>
                                          <p:tavLst>
                                            <p:tav tm="0">
                                              <p:val>
                                                <p:strVal val="1+#ppt_w/2"/>
                                              </p:val>
                                            </p:tav>
                                            <p:tav tm="100000">
                                              <p:val>
                                                <p:strVal val="#ppt_x"/>
                                              </p:val>
                                            </p:tav>
                                          </p:tavLst>
                                        </p:anim>
                                        <p:anim calcmode="lin" valueType="num" p14:bounceEnd="60000">
                                          <p:cBhvr additive="base">
                                            <p:cTn id="8" dur="12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250" fill="hold"/>
                                            <p:tgtEl>
                                              <p:spTgt spid="13"/>
                                            </p:tgtEl>
                                            <p:attrNameLst>
                                              <p:attrName>ppt_x</p:attrName>
                                            </p:attrNameLst>
                                          </p:cBhvr>
                                          <p:tavLst>
                                            <p:tav tm="0">
                                              <p:val>
                                                <p:strVal val="1+#ppt_w/2"/>
                                              </p:val>
                                            </p:tav>
                                            <p:tav tm="100000">
                                              <p:val>
                                                <p:strVal val="#ppt_x"/>
                                              </p:val>
                                            </p:tav>
                                          </p:tavLst>
                                        </p:anim>
                                        <p:anim calcmode="lin" valueType="num">
                                          <p:cBhvr additive="base">
                                            <p:cTn id="8" dur="12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1">
    <p:bg>
      <p:bgRef idx="1001">
        <a:schemeClr val="bg1"/>
      </p:bgRef>
    </p:bg>
    <p:spTree>
      <p:nvGrpSpPr>
        <p:cNvPr id="1" name=""/>
        <p:cNvGrpSpPr/>
        <p:nvPr/>
      </p:nvGrpSpPr>
      <p:grpSpPr>
        <a:xfrm>
          <a:off x="0" y="0"/>
          <a:ext cx="0" cy="0"/>
          <a:chOff x="0" y="0"/>
          <a:chExt cx="0" cy="0"/>
        </a:xfrm>
      </p:grpSpPr>
      <p:cxnSp>
        <p:nvCxnSpPr>
          <p:cNvPr id="16" name="Straight Connector 15"/>
          <p:cNvCxnSpPr/>
          <p:nvPr userDrawn="1"/>
        </p:nvCxnSpPr>
        <p:spPr>
          <a:xfrm>
            <a:off x="597662"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4" y="5925385"/>
            <a:ext cx="1148458" cy="740827"/>
          </a:xfrm>
          <a:prstGeom prst="rect">
            <a:avLst/>
          </a:prstGeom>
        </p:spPr>
      </p:pic>
      <p:sp>
        <p:nvSpPr>
          <p:cNvPr id="18" name="Rectangle 17"/>
          <p:cNvSpPr/>
          <p:nvPr userDrawn="1"/>
        </p:nvSpPr>
        <p:spPr>
          <a:xfrm>
            <a:off x="902892" y="6364537"/>
            <a:ext cx="6785934" cy="307777"/>
          </a:xfrm>
          <a:prstGeom prst="rect">
            <a:avLst/>
          </a:prstGeom>
        </p:spPr>
        <p:txBody>
          <a:bodyPr wrap="square">
            <a:spAutoFit/>
          </a:bodyPr>
          <a:lstStyle/>
          <a:p>
            <a:pPr algn="l"/>
            <a:r>
              <a:rPr lang="en-US" sz="1400" b="1" i="1" dirty="0">
                <a:solidFill>
                  <a:schemeClr val="tx2"/>
                </a:solidFill>
                <a:latin typeface="Source Sans Pro" charset="0"/>
                <a:ea typeface="Source Sans Pro" charset="0"/>
                <a:cs typeface="Source Sans Pro" charset="0"/>
              </a:rPr>
              <a:t>SPRING LAKE PARK SCHOOLS</a:t>
            </a:r>
            <a:r>
              <a:rPr lang="en-US" sz="1400" i="1" dirty="0">
                <a:solidFill>
                  <a:schemeClr val="tx2"/>
                </a:solidFill>
                <a:latin typeface="Source Sans Pro" charset="0"/>
                <a:ea typeface="Source Sans Pro" charset="0"/>
                <a:cs typeface="Source Sans Pro" charset="0"/>
              </a:rPr>
              <a:t>   </a:t>
            </a:r>
            <a:r>
              <a:rPr lang="en-US" sz="1400" i="1" dirty="0">
                <a:solidFill>
                  <a:srgbClr val="DC1E35"/>
                </a:solidFill>
                <a:latin typeface="Source Sans Pro" charset="0"/>
                <a:ea typeface="Source Sans Pro" charset="0"/>
                <a:cs typeface="Source Sans Pro" charset="0"/>
              </a:rPr>
              <a:t>I</a:t>
            </a:r>
            <a:r>
              <a:rPr lang="en-US" sz="1400" i="1" dirty="0">
                <a:solidFill>
                  <a:schemeClr val="tx2"/>
                </a:solidFill>
                <a:latin typeface="Source Sans Pro" charset="0"/>
                <a:ea typeface="Source Sans Pro" charset="0"/>
                <a:cs typeface="Source Sans Pro" charset="0"/>
              </a:rPr>
              <a:t>   High expectations. High</a:t>
            </a:r>
            <a:r>
              <a:rPr lang="en-US" sz="1400" i="1" baseline="0" dirty="0">
                <a:solidFill>
                  <a:schemeClr val="tx2"/>
                </a:solidFill>
                <a:latin typeface="Source Sans Pro" charset="0"/>
                <a:ea typeface="Source Sans Pro" charset="0"/>
                <a:cs typeface="Source Sans Pro" charset="0"/>
              </a:rPr>
              <a:t> achievement for all. No excuses. </a:t>
            </a:r>
            <a:endParaRPr lang="en-US" sz="1400" i="1" dirty="0">
              <a:solidFill>
                <a:schemeClr val="tx2"/>
              </a:solidFill>
              <a:latin typeface="Source Sans Pro" charset="0"/>
              <a:ea typeface="Source Sans Pro" charset="0"/>
              <a:cs typeface="Source Sans Pro" charset="0"/>
            </a:endParaRPr>
          </a:p>
        </p:txBody>
      </p:sp>
      <p:sp>
        <p:nvSpPr>
          <p:cNvPr id="10" name="Round Diagonal Corner Rectangle 9"/>
          <p:cNvSpPr/>
          <p:nvPr userDrawn="1"/>
        </p:nvSpPr>
        <p:spPr>
          <a:xfrm>
            <a:off x="255170"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Source Sans Pro Regular" charset="0"/>
            </a:endParaRPr>
          </a:p>
        </p:txBody>
      </p:sp>
      <p:pic>
        <p:nvPicPr>
          <p:cNvPr id="13"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258" y="268478"/>
            <a:ext cx="1720161"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4" name="Text Placeholder 16"/>
          <p:cNvSpPr>
            <a:spLocks noGrp="1"/>
          </p:cNvSpPr>
          <p:nvPr>
            <p:ph type="body" sz="quarter" idx="14"/>
          </p:nvPr>
        </p:nvSpPr>
        <p:spPr>
          <a:xfrm>
            <a:off x="285135" y="1632158"/>
            <a:ext cx="8582418" cy="4151374"/>
          </a:xfrm>
        </p:spPr>
        <p:txBody>
          <a:bodyPr>
            <a:normAutofit/>
          </a:bodyPr>
          <a:lstStyle>
            <a:lvl1pPr>
              <a:defRPr sz="2400">
                <a:solidFill>
                  <a:schemeClr val="accent5">
                    <a:lumMod val="75000"/>
                  </a:schemeClr>
                </a:solidFill>
              </a:defRPr>
            </a:lvl1pPr>
            <a:lvl2pPr>
              <a:defRPr sz="2000">
                <a:solidFill>
                  <a:schemeClr val="accent5">
                    <a:lumMod val="75000"/>
                  </a:schemeClr>
                </a:solidFill>
              </a:defRPr>
            </a:lvl2pPr>
            <a:lvl3pPr>
              <a:defRPr sz="1600">
                <a:solidFill>
                  <a:schemeClr val="accent5">
                    <a:lumMod val="75000"/>
                  </a:schemeClr>
                </a:solidFill>
              </a:defRPr>
            </a:lvl3pPr>
            <a:lvl4pPr>
              <a:defRPr sz="2400">
                <a:solidFill>
                  <a:schemeClr val="accent5">
                    <a:lumMod val="75000"/>
                  </a:schemeClr>
                </a:solidFill>
              </a:defRPr>
            </a:lvl4pPr>
            <a:lvl5pPr>
              <a:defRPr sz="24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26" name="Rectangle 37"/>
          <p:cNvSpPr/>
          <p:nvPr userDrawn="1"/>
        </p:nvSpPr>
        <p:spPr>
          <a:xfrm>
            <a:off x="2249760" y="872513"/>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
          <p:cNvSpPr>
            <a:spLocks noGrp="1"/>
          </p:cNvSpPr>
          <p:nvPr>
            <p:ph type="body" sz="quarter" idx="15" hasCustomPrompt="1"/>
          </p:nvPr>
        </p:nvSpPr>
        <p:spPr>
          <a:xfrm>
            <a:off x="2249760" y="409104"/>
            <a:ext cx="6528480" cy="404813"/>
          </a:xfrm>
        </p:spPr>
        <p:txBody>
          <a:bodyPr>
            <a:noAutofit/>
          </a:bodyPr>
          <a:lstStyle>
            <a:lvl1pPr marL="0" indent="0">
              <a:buNone/>
              <a:defRPr sz="3600" b="1" i="1"/>
            </a:lvl1pPr>
          </a:lstStyle>
          <a:p>
            <a:pPr lvl="0"/>
            <a:r>
              <a:rPr lang="en-US" dirty="0"/>
              <a:t>Title</a:t>
            </a:r>
          </a:p>
        </p:txBody>
      </p:sp>
      <p:sp>
        <p:nvSpPr>
          <p:cNvPr id="28" name="Text Placeholder 2"/>
          <p:cNvSpPr>
            <a:spLocks noGrp="1"/>
          </p:cNvSpPr>
          <p:nvPr>
            <p:ph type="body" sz="quarter" idx="16" hasCustomPrompt="1"/>
          </p:nvPr>
        </p:nvSpPr>
        <p:spPr>
          <a:xfrm>
            <a:off x="2249759" y="991193"/>
            <a:ext cx="6528481" cy="309430"/>
          </a:xfrm>
        </p:spPr>
        <p:txBody>
          <a:bodyPr>
            <a:noAutofit/>
          </a:bodyPr>
          <a:lstStyle>
            <a:lvl1pPr marL="0" indent="0">
              <a:buNone/>
              <a:defRPr sz="1800" b="1" i="1">
                <a:solidFill>
                  <a:schemeClr val="accent4"/>
                </a:solidFill>
              </a:defRPr>
            </a:lvl1pPr>
          </a:lstStyle>
          <a:p>
            <a:r>
              <a:rPr lang="en-US" dirty="0"/>
              <a:t>Subtitle</a:t>
            </a:r>
          </a:p>
        </p:txBody>
      </p:sp>
    </p:spTree>
    <p:extLst>
      <p:ext uri="{BB962C8B-B14F-4D97-AF65-F5344CB8AC3E}">
        <p14:creationId xmlns:p14="http://schemas.microsoft.com/office/powerpoint/2010/main" val="3727953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14:bounceEnd="60000">
                                          <p:cBhvr additive="base">
                                            <p:cTn id="7" dur="12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cxnSp>
        <p:nvCxnSpPr>
          <p:cNvPr id="6" name="Straight Connector 5"/>
          <p:cNvCxnSpPr/>
          <p:nvPr userDrawn="1"/>
        </p:nvCxnSpPr>
        <p:spPr>
          <a:xfrm>
            <a:off x="597662"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4" y="5925385"/>
            <a:ext cx="1148458" cy="740827"/>
          </a:xfrm>
          <a:prstGeom prst="rect">
            <a:avLst/>
          </a:prstGeom>
        </p:spPr>
      </p:pic>
      <p:sp>
        <p:nvSpPr>
          <p:cNvPr id="8" name="Rectangle 7"/>
          <p:cNvSpPr/>
          <p:nvPr userDrawn="1"/>
        </p:nvSpPr>
        <p:spPr>
          <a:xfrm>
            <a:off x="902892" y="6364537"/>
            <a:ext cx="6785934" cy="307777"/>
          </a:xfrm>
          <a:prstGeom prst="rect">
            <a:avLst/>
          </a:prstGeom>
        </p:spPr>
        <p:txBody>
          <a:bodyPr wrap="square">
            <a:spAutoFit/>
          </a:bodyPr>
          <a:lstStyle/>
          <a:p>
            <a:pPr algn="l"/>
            <a:r>
              <a:rPr lang="en-US" sz="1400" b="1" i="1" dirty="0">
                <a:solidFill>
                  <a:schemeClr val="tx2"/>
                </a:solidFill>
                <a:latin typeface="Source Sans Pro" charset="0"/>
                <a:ea typeface="Source Sans Pro" charset="0"/>
                <a:cs typeface="Source Sans Pro" charset="0"/>
              </a:rPr>
              <a:t>SPRING LAKE PARK SCHOOLS</a:t>
            </a:r>
            <a:r>
              <a:rPr lang="en-US" sz="1400" i="1" dirty="0">
                <a:solidFill>
                  <a:schemeClr val="tx2"/>
                </a:solidFill>
                <a:latin typeface="Source Sans Pro" charset="0"/>
                <a:ea typeface="Source Sans Pro" charset="0"/>
                <a:cs typeface="Source Sans Pro" charset="0"/>
              </a:rPr>
              <a:t>   </a:t>
            </a:r>
            <a:r>
              <a:rPr lang="en-US" sz="1400" i="1" dirty="0">
                <a:solidFill>
                  <a:srgbClr val="DC1E35"/>
                </a:solidFill>
                <a:latin typeface="Source Sans Pro" charset="0"/>
                <a:ea typeface="Source Sans Pro" charset="0"/>
                <a:cs typeface="Source Sans Pro" charset="0"/>
              </a:rPr>
              <a:t>I</a:t>
            </a:r>
            <a:r>
              <a:rPr lang="en-US" sz="1400" i="1" dirty="0">
                <a:solidFill>
                  <a:schemeClr val="tx2"/>
                </a:solidFill>
                <a:latin typeface="Source Sans Pro" charset="0"/>
                <a:ea typeface="Source Sans Pro" charset="0"/>
                <a:cs typeface="Source Sans Pro" charset="0"/>
              </a:rPr>
              <a:t>   High expectations. High</a:t>
            </a:r>
            <a:r>
              <a:rPr lang="en-US" sz="1400" i="1" baseline="0" dirty="0">
                <a:solidFill>
                  <a:schemeClr val="tx2"/>
                </a:solidFill>
                <a:latin typeface="Source Sans Pro" charset="0"/>
                <a:ea typeface="Source Sans Pro" charset="0"/>
                <a:cs typeface="Source Sans Pro" charset="0"/>
              </a:rPr>
              <a:t> achievement for all. No excuses. </a:t>
            </a:r>
            <a:endParaRPr lang="en-US" sz="1400" i="1" dirty="0">
              <a:solidFill>
                <a:schemeClr val="tx2"/>
              </a:solidFill>
              <a:latin typeface="Source Sans Pro" charset="0"/>
              <a:ea typeface="Source Sans Pro" charset="0"/>
              <a:cs typeface="Source Sans Pro" charset="0"/>
            </a:endParaRPr>
          </a:p>
        </p:txBody>
      </p:sp>
      <p:sp>
        <p:nvSpPr>
          <p:cNvPr id="9" name="Round Diagonal Corner Rectangle 8"/>
          <p:cNvSpPr/>
          <p:nvPr userDrawn="1"/>
        </p:nvSpPr>
        <p:spPr>
          <a:xfrm>
            <a:off x="255170"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Source Sans Pro Regular" charset="0"/>
            </a:endParaRPr>
          </a:p>
        </p:txBody>
      </p:sp>
      <p:pic>
        <p:nvPicPr>
          <p:cNvPr id="12"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170" y="268478"/>
            <a:ext cx="1720338"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3" name="Text Placeholder 16"/>
          <p:cNvSpPr>
            <a:spLocks noGrp="1"/>
          </p:cNvSpPr>
          <p:nvPr>
            <p:ph type="body" sz="quarter" idx="14"/>
          </p:nvPr>
        </p:nvSpPr>
        <p:spPr>
          <a:xfrm>
            <a:off x="285135" y="1632158"/>
            <a:ext cx="8582418" cy="4151374"/>
          </a:xfrm>
        </p:spPr>
        <p:txBody>
          <a:bodyPr>
            <a:normAutofit/>
          </a:bodyPr>
          <a:lstStyle>
            <a:lvl1pPr>
              <a:defRPr sz="2400">
                <a:solidFill>
                  <a:schemeClr val="accent5">
                    <a:lumMod val="75000"/>
                  </a:schemeClr>
                </a:solidFill>
              </a:defRPr>
            </a:lvl1pPr>
            <a:lvl2pPr>
              <a:defRPr sz="2000">
                <a:solidFill>
                  <a:schemeClr val="accent5">
                    <a:lumMod val="75000"/>
                  </a:schemeClr>
                </a:solidFill>
              </a:defRPr>
            </a:lvl2pPr>
            <a:lvl3pPr>
              <a:defRPr sz="1600">
                <a:solidFill>
                  <a:schemeClr val="accent5">
                    <a:lumMod val="75000"/>
                  </a:schemeClr>
                </a:solidFill>
              </a:defRPr>
            </a:lvl3pPr>
            <a:lvl4pPr>
              <a:defRPr sz="2400">
                <a:solidFill>
                  <a:schemeClr val="accent5">
                    <a:lumMod val="75000"/>
                  </a:schemeClr>
                </a:solidFill>
              </a:defRPr>
            </a:lvl4pPr>
            <a:lvl5pPr>
              <a:defRPr sz="24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4"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
          <p:cNvSpPr>
            <a:spLocks noGrp="1"/>
          </p:cNvSpPr>
          <p:nvPr>
            <p:ph type="body" sz="quarter" idx="15" hasCustomPrompt="1"/>
          </p:nvPr>
        </p:nvSpPr>
        <p:spPr>
          <a:xfrm>
            <a:off x="2249760" y="409104"/>
            <a:ext cx="6528480" cy="404813"/>
          </a:xfrm>
        </p:spPr>
        <p:txBody>
          <a:bodyPr>
            <a:noAutofit/>
          </a:bodyPr>
          <a:lstStyle>
            <a:lvl1pPr marL="0" indent="0">
              <a:buNone/>
              <a:defRPr sz="4200" b="1" i="1"/>
            </a:lvl1pPr>
          </a:lstStyle>
          <a:p>
            <a:pPr lvl="0"/>
            <a:r>
              <a:rPr lang="en-US" dirty="0"/>
              <a:t>Title</a:t>
            </a:r>
          </a:p>
        </p:txBody>
      </p:sp>
      <p:sp>
        <p:nvSpPr>
          <p:cNvPr id="17" name="Text Placeholder 2"/>
          <p:cNvSpPr>
            <a:spLocks noGrp="1"/>
          </p:cNvSpPr>
          <p:nvPr>
            <p:ph type="body" sz="quarter" idx="16" hasCustomPrompt="1"/>
          </p:nvPr>
        </p:nvSpPr>
        <p:spPr>
          <a:xfrm>
            <a:off x="2249759" y="1064345"/>
            <a:ext cx="6528481" cy="309430"/>
          </a:xfrm>
        </p:spPr>
        <p:txBody>
          <a:bodyPr>
            <a:noAutofit/>
          </a:bodyPr>
          <a:lstStyle>
            <a:lvl1pPr marL="0" indent="0">
              <a:buNone/>
              <a:defRPr sz="1800" b="1" i="1">
                <a:solidFill>
                  <a:schemeClr val="accent4"/>
                </a:solidFill>
              </a:defRPr>
            </a:lvl1pPr>
          </a:lstStyle>
          <a:p>
            <a:r>
              <a:rPr lang="en-US" dirty="0"/>
              <a:t>Subtitle</a:t>
            </a:r>
          </a:p>
        </p:txBody>
      </p:sp>
    </p:spTree>
    <p:extLst>
      <p:ext uri="{BB962C8B-B14F-4D97-AF65-F5344CB8AC3E}">
        <p14:creationId xmlns:p14="http://schemas.microsoft.com/office/powerpoint/2010/main" val="78042488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5">
    <p:spTree>
      <p:nvGrpSpPr>
        <p:cNvPr id="1" name=""/>
        <p:cNvGrpSpPr/>
        <p:nvPr/>
      </p:nvGrpSpPr>
      <p:grpSpPr>
        <a:xfrm>
          <a:off x="0" y="0"/>
          <a:ext cx="0" cy="0"/>
          <a:chOff x="0" y="0"/>
          <a:chExt cx="0" cy="0"/>
        </a:xfrm>
      </p:grpSpPr>
      <p:cxnSp>
        <p:nvCxnSpPr>
          <p:cNvPr id="6" name="Straight Connector 5"/>
          <p:cNvCxnSpPr/>
          <p:nvPr userDrawn="1"/>
        </p:nvCxnSpPr>
        <p:spPr>
          <a:xfrm>
            <a:off x="597662"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4" y="5925385"/>
            <a:ext cx="1148458" cy="740827"/>
          </a:xfrm>
          <a:prstGeom prst="rect">
            <a:avLst/>
          </a:prstGeom>
        </p:spPr>
      </p:pic>
      <p:sp>
        <p:nvSpPr>
          <p:cNvPr id="8" name="Rectangle 7"/>
          <p:cNvSpPr/>
          <p:nvPr userDrawn="1"/>
        </p:nvSpPr>
        <p:spPr>
          <a:xfrm>
            <a:off x="902892" y="6364537"/>
            <a:ext cx="6785934" cy="307777"/>
          </a:xfrm>
          <a:prstGeom prst="rect">
            <a:avLst/>
          </a:prstGeom>
        </p:spPr>
        <p:txBody>
          <a:bodyPr wrap="square">
            <a:spAutoFit/>
          </a:bodyPr>
          <a:lstStyle/>
          <a:p>
            <a:pPr algn="l"/>
            <a:r>
              <a:rPr lang="en-US" sz="1400" b="1" i="1" dirty="0">
                <a:solidFill>
                  <a:schemeClr val="tx2"/>
                </a:solidFill>
                <a:latin typeface="Source Sans Pro" charset="0"/>
                <a:ea typeface="Source Sans Pro" charset="0"/>
                <a:cs typeface="Source Sans Pro" charset="0"/>
              </a:rPr>
              <a:t>SPRING LAKE PARK SCHOOLS</a:t>
            </a:r>
            <a:r>
              <a:rPr lang="en-US" sz="1400" i="1" dirty="0">
                <a:solidFill>
                  <a:schemeClr val="tx2"/>
                </a:solidFill>
                <a:latin typeface="Source Sans Pro" charset="0"/>
                <a:ea typeface="Source Sans Pro" charset="0"/>
                <a:cs typeface="Source Sans Pro" charset="0"/>
              </a:rPr>
              <a:t>   </a:t>
            </a:r>
            <a:r>
              <a:rPr lang="en-US" sz="1400" i="1" dirty="0">
                <a:solidFill>
                  <a:srgbClr val="DC1E35"/>
                </a:solidFill>
                <a:latin typeface="Source Sans Pro" charset="0"/>
                <a:ea typeface="Source Sans Pro" charset="0"/>
                <a:cs typeface="Source Sans Pro" charset="0"/>
              </a:rPr>
              <a:t>I</a:t>
            </a:r>
            <a:r>
              <a:rPr lang="en-US" sz="1400" i="1" dirty="0">
                <a:solidFill>
                  <a:schemeClr val="tx2"/>
                </a:solidFill>
                <a:latin typeface="Source Sans Pro" charset="0"/>
                <a:ea typeface="Source Sans Pro" charset="0"/>
                <a:cs typeface="Source Sans Pro" charset="0"/>
              </a:rPr>
              <a:t>   High expectations. High</a:t>
            </a:r>
            <a:r>
              <a:rPr lang="en-US" sz="1400" i="1" baseline="0" dirty="0">
                <a:solidFill>
                  <a:schemeClr val="tx2"/>
                </a:solidFill>
                <a:latin typeface="Source Sans Pro" charset="0"/>
                <a:ea typeface="Source Sans Pro" charset="0"/>
                <a:cs typeface="Source Sans Pro" charset="0"/>
              </a:rPr>
              <a:t> achievement for all. No excuses. </a:t>
            </a:r>
            <a:endParaRPr lang="en-US" sz="1400" i="1" dirty="0">
              <a:solidFill>
                <a:schemeClr val="tx2"/>
              </a:solidFill>
              <a:latin typeface="Source Sans Pro" charset="0"/>
              <a:ea typeface="Source Sans Pro" charset="0"/>
              <a:cs typeface="Source Sans Pro" charset="0"/>
            </a:endParaRPr>
          </a:p>
        </p:txBody>
      </p:sp>
      <p:sp>
        <p:nvSpPr>
          <p:cNvPr id="9" name="Round Diagonal Corner Rectangle 8"/>
          <p:cNvSpPr/>
          <p:nvPr userDrawn="1"/>
        </p:nvSpPr>
        <p:spPr>
          <a:xfrm>
            <a:off x="255170"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Source Sans Pro Regular" charset="0"/>
            </a:endParaRPr>
          </a:p>
        </p:txBody>
      </p:sp>
      <p:pic>
        <p:nvPicPr>
          <p:cNvPr id="12"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255170" y="270366"/>
            <a:ext cx="1719072" cy="1143000"/>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3" name="Text Placeholder 16"/>
          <p:cNvSpPr>
            <a:spLocks noGrp="1"/>
          </p:cNvSpPr>
          <p:nvPr>
            <p:ph type="body" sz="quarter" idx="14"/>
          </p:nvPr>
        </p:nvSpPr>
        <p:spPr>
          <a:xfrm>
            <a:off x="285135" y="1632158"/>
            <a:ext cx="8582418" cy="4151374"/>
          </a:xfrm>
        </p:spPr>
        <p:txBody>
          <a:bodyPr>
            <a:normAutofit/>
          </a:bodyPr>
          <a:lstStyle>
            <a:lvl1pPr>
              <a:defRPr sz="2400">
                <a:solidFill>
                  <a:schemeClr val="accent5">
                    <a:lumMod val="75000"/>
                  </a:schemeClr>
                </a:solidFill>
              </a:defRPr>
            </a:lvl1pPr>
            <a:lvl2pPr>
              <a:defRPr sz="2000">
                <a:solidFill>
                  <a:schemeClr val="accent5">
                    <a:lumMod val="75000"/>
                  </a:schemeClr>
                </a:solidFill>
              </a:defRPr>
            </a:lvl2pPr>
            <a:lvl3pPr>
              <a:defRPr sz="1600">
                <a:solidFill>
                  <a:schemeClr val="accent5">
                    <a:lumMod val="75000"/>
                  </a:schemeClr>
                </a:solidFill>
              </a:defRPr>
            </a:lvl3pPr>
            <a:lvl4pPr>
              <a:defRPr sz="2400">
                <a:solidFill>
                  <a:schemeClr val="accent5">
                    <a:lumMod val="75000"/>
                  </a:schemeClr>
                </a:solidFill>
              </a:defRPr>
            </a:lvl4pPr>
            <a:lvl5pPr>
              <a:defRPr sz="24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4"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
          <p:cNvSpPr>
            <a:spLocks noGrp="1"/>
          </p:cNvSpPr>
          <p:nvPr>
            <p:ph type="body" sz="quarter" idx="15" hasCustomPrompt="1"/>
          </p:nvPr>
        </p:nvSpPr>
        <p:spPr>
          <a:xfrm>
            <a:off x="2249760" y="409104"/>
            <a:ext cx="6528480" cy="404813"/>
          </a:xfrm>
        </p:spPr>
        <p:txBody>
          <a:bodyPr>
            <a:noAutofit/>
          </a:bodyPr>
          <a:lstStyle>
            <a:lvl1pPr marL="0" indent="0">
              <a:buNone/>
              <a:defRPr sz="4200" b="1" i="1"/>
            </a:lvl1pPr>
          </a:lstStyle>
          <a:p>
            <a:pPr lvl="0"/>
            <a:r>
              <a:rPr lang="en-US" dirty="0"/>
              <a:t>Title</a:t>
            </a:r>
          </a:p>
        </p:txBody>
      </p:sp>
      <p:sp>
        <p:nvSpPr>
          <p:cNvPr id="17" name="Text Placeholder 2"/>
          <p:cNvSpPr>
            <a:spLocks noGrp="1"/>
          </p:cNvSpPr>
          <p:nvPr>
            <p:ph type="body" sz="quarter" idx="16" hasCustomPrompt="1"/>
          </p:nvPr>
        </p:nvSpPr>
        <p:spPr>
          <a:xfrm>
            <a:off x="2249759" y="1064345"/>
            <a:ext cx="6528481" cy="309430"/>
          </a:xfrm>
        </p:spPr>
        <p:txBody>
          <a:bodyPr>
            <a:noAutofit/>
          </a:bodyPr>
          <a:lstStyle>
            <a:lvl1pPr marL="0" indent="0">
              <a:buNone/>
              <a:defRPr sz="1800" b="1" i="1">
                <a:solidFill>
                  <a:schemeClr val="accent4"/>
                </a:solidFill>
              </a:defRPr>
            </a:lvl1pPr>
          </a:lstStyle>
          <a:p>
            <a:r>
              <a:rPr lang="en-US" dirty="0"/>
              <a:t>Subtitle</a:t>
            </a:r>
          </a:p>
        </p:txBody>
      </p:sp>
    </p:spTree>
    <p:extLst>
      <p:ext uri="{BB962C8B-B14F-4D97-AF65-F5344CB8AC3E}">
        <p14:creationId xmlns:p14="http://schemas.microsoft.com/office/powerpoint/2010/main" val="40943364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4">
    <p:spTree>
      <p:nvGrpSpPr>
        <p:cNvPr id="1" name=""/>
        <p:cNvGrpSpPr/>
        <p:nvPr/>
      </p:nvGrpSpPr>
      <p:grpSpPr>
        <a:xfrm>
          <a:off x="0" y="0"/>
          <a:ext cx="0" cy="0"/>
          <a:chOff x="0" y="0"/>
          <a:chExt cx="0" cy="0"/>
        </a:xfrm>
      </p:grpSpPr>
      <p:cxnSp>
        <p:nvCxnSpPr>
          <p:cNvPr id="11" name="Straight Connector 10"/>
          <p:cNvCxnSpPr/>
          <p:nvPr userDrawn="1"/>
        </p:nvCxnSpPr>
        <p:spPr>
          <a:xfrm>
            <a:off x="597662"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4" y="5925385"/>
            <a:ext cx="1148458" cy="740827"/>
          </a:xfrm>
          <a:prstGeom prst="rect">
            <a:avLst/>
          </a:prstGeom>
        </p:spPr>
      </p:pic>
      <p:sp>
        <p:nvSpPr>
          <p:cNvPr id="13" name="Rectangle 12"/>
          <p:cNvSpPr/>
          <p:nvPr userDrawn="1"/>
        </p:nvSpPr>
        <p:spPr>
          <a:xfrm>
            <a:off x="902892" y="6364537"/>
            <a:ext cx="6785934" cy="307777"/>
          </a:xfrm>
          <a:prstGeom prst="rect">
            <a:avLst/>
          </a:prstGeom>
        </p:spPr>
        <p:txBody>
          <a:bodyPr wrap="square">
            <a:spAutoFit/>
          </a:bodyPr>
          <a:lstStyle/>
          <a:p>
            <a:pPr algn="l"/>
            <a:r>
              <a:rPr lang="en-US" sz="1400" b="1" i="1" dirty="0">
                <a:solidFill>
                  <a:schemeClr val="tx2"/>
                </a:solidFill>
                <a:latin typeface="Source Sans Pro" charset="0"/>
                <a:ea typeface="Source Sans Pro" charset="0"/>
                <a:cs typeface="Source Sans Pro" charset="0"/>
              </a:rPr>
              <a:t>SPRING LAKE PARK SCHOOLS</a:t>
            </a:r>
            <a:r>
              <a:rPr lang="en-US" sz="1400" i="1" dirty="0">
                <a:solidFill>
                  <a:schemeClr val="tx2"/>
                </a:solidFill>
                <a:latin typeface="Source Sans Pro" charset="0"/>
                <a:ea typeface="Source Sans Pro" charset="0"/>
                <a:cs typeface="Source Sans Pro" charset="0"/>
              </a:rPr>
              <a:t>   </a:t>
            </a:r>
            <a:r>
              <a:rPr lang="en-US" sz="1400" i="1" dirty="0">
                <a:solidFill>
                  <a:srgbClr val="DC1E35"/>
                </a:solidFill>
                <a:latin typeface="Source Sans Pro" charset="0"/>
                <a:ea typeface="Source Sans Pro" charset="0"/>
                <a:cs typeface="Source Sans Pro" charset="0"/>
              </a:rPr>
              <a:t>I</a:t>
            </a:r>
            <a:r>
              <a:rPr lang="en-US" sz="1400" i="1" dirty="0">
                <a:solidFill>
                  <a:schemeClr val="tx2"/>
                </a:solidFill>
                <a:latin typeface="Source Sans Pro" charset="0"/>
                <a:ea typeface="Source Sans Pro" charset="0"/>
                <a:cs typeface="Source Sans Pro" charset="0"/>
              </a:rPr>
              <a:t>   High expectations. High</a:t>
            </a:r>
            <a:r>
              <a:rPr lang="en-US" sz="1400" i="1" baseline="0" dirty="0">
                <a:solidFill>
                  <a:schemeClr val="tx2"/>
                </a:solidFill>
                <a:latin typeface="Source Sans Pro" charset="0"/>
                <a:ea typeface="Source Sans Pro" charset="0"/>
                <a:cs typeface="Source Sans Pro" charset="0"/>
              </a:rPr>
              <a:t> achievement for all. No excuses. </a:t>
            </a:r>
            <a:endParaRPr lang="en-US" sz="1400" i="1" dirty="0">
              <a:solidFill>
                <a:schemeClr val="tx2"/>
              </a:solidFill>
              <a:latin typeface="Source Sans Pro" charset="0"/>
              <a:ea typeface="Source Sans Pro" charset="0"/>
              <a:cs typeface="Source Sans Pro" charset="0"/>
            </a:endParaRPr>
          </a:p>
        </p:txBody>
      </p:sp>
      <p:sp>
        <p:nvSpPr>
          <p:cNvPr id="14" name="Round Diagonal Corner Rectangle 13"/>
          <p:cNvSpPr/>
          <p:nvPr userDrawn="1"/>
        </p:nvSpPr>
        <p:spPr>
          <a:xfrm>
            <a:off x="255170"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Source Sans Pro Regular" charset="0"/>
            </a:endParaRPr>
          </a:p>
        </p:txBody>
      </p:sp>
      <p:pic>
        <p:nvPicPr>
          <p:cNvPr id="17" name="Picture Placeholder 3"/>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55258" y="268478"/>
            <a:ext cx="1720161"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8" name="Text Placeholder 16"/>
          <p:cNvSpPr>
            <a:spLocks noGrp="1"/>
          </p:cNvSpPr>
          <p:nvPr>
            <p:ph type="body" sz="quarter" idx="14"/>
          </p:nvPr>
        </p:nvSpPr>
        <p:spPr>
          <a:xfrm>
            <a:off x="285135" y="1632158"/>
            <a:ext cx="8582418" cy="4151374"/>
          </a:xfrm>
        </p:spPr>
        <p:txBody>
          <a:bodyPr>
            <a:normAutofit/>
          </a:bodyPr>
          <a:lstStyle>
            <a:lvl1pPr>
              <a:defRPr sz="2400">
                <a:solidFill>
                  <a:schemeClr val="accent5">
                    <a:lumMod val="75000"/>
                  </a:schemeClr>
                </a:solidFill>
              </a:defRPr>
            </a:lvl1pPr>
            <a:lvl2pPr>
              <a:defRPr sz="2000">
                <a:solidFill>
                  <a:schemeClr val="accent5">
                    <a:lumMod val="75000"/>
                  </a:schemeClr>
                </a:solidFill>
              </a:defRPr>
            </a:lvl2pPr>
            <a:lvl3pPr>
              <a:defRPr sz="1600">
                <a:solidFill>
                  <a:schemeClr val="accent5">
                    <a:lumMod val="75000"/>
                  </a:schemeClr>
                </a:solidFill>
              </a:defRPr>
            </a:lvl3pPr>
            <a:lvl4pPr>
              <a:defRPr sz="2400">
                <a:solidFill>
                  <a:schemeClr val="accent5">
                    <a:lumMod val="75000"/>
                  </a:schemeClr>
                </a:solidFill>
              </a:defRPr>
            </a:lvl4pPr>
            <a:lvl5pPr>
              <a:defRPr sz="24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9"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p:cNvSpPr>
            <a:spLocks noGrp="1"/>
          </p:cNvSpPr>
          <p:nvPr>
            <p:ph type="body" sz="quarter" idx="15" hasCustomPrompt="1"/>
          </p:nvPr>
        </p:nvSpPr>
        <p:spPr>
          <a:xfrm>
            <a:off x="2249760" y="409104"/>
            <a:ext cx="6528480" cy="404813"/>
          </a:xfrm>
        </p:spPr>
        <p:txBody>
          <a:bodyPr>
            <a:noAutofit/>
          </a:bodyPr>
          <a:lstStyle>
            <a:lvl1pPr marL="0" indent="0">
              <a:buNone/>
              <a:defRPr sz="4200" b="1" i="1"/>
            </a:lvl1pPr>
          </a:lstStyle>
          <a:p>
            <a:pPr lvl="0"/>
            <a:r>
              <a:rPr lang="en-US" dirty="0"/>
              <a:t>Title</a:t>
            </a:r>
          </a:p>
        </p:txBody>
      </p:sp>
      <p:sp>
        <p:nvSpPr>
          <p:cNvPr id="16" name="Text Placeholder 2"/>
          <p:cNvSpPr>
            <a:spLocks noGrp="1"/>
          </p:cNvSpPr>
          <p:nvPr>
            <p:ph type="body" sz="quarter" idx="16" hasCustomPrompt="1"/>
          </p:nvPr>
        </p:nvSpPr>
        <p:spPr>
          <a:xfrm>
            <a:off x="2249759" y="1064345"/>
            <a:ext cx="6528481" cy="309430"/>
          </a:xfrm>
        </p:spPr>
        <p:txBody>
          <a:bodyPr>
            <a:noAutofit/>
          </a:bodyPr>
          <a:lstStyle>
            <a:lvl1pPr marL="0" indent="0">
              <a:buNone/>
              <a:defRPr sz="1800" b="1" i="1">
                <a:solidFill>
                  <a:schemeClr val="accent4"/>
                </a:solidFill>
              </a:defRPr>
            </a:lvl1pPr>
          </a:lstStyle>
          <a:p>
            <a:r>
              <a:rPr lang="en-US" dirty="0"/>
              <a:t>Subtitle</a:t>
            </a:r>
          </a:p>
        </p:txBody>
      </p:sp>
    </p:spTree>
    <p:extLst>
      <p:ext uri="{BB962C8B-B14F-4D97-AF65-F5344CB8AC3E}">
        <p14:creationId xmlns:p14="http://schemas.microsoft.com/office/powerpoint/2010/main" val="96177300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14:bounceEnd="60000">
                                          <p:cBhvr additive="base">
                                            <p:cTn id="7" dur="1250" fill="hold"/>
                                            <p:tgtEl>
                                              <p:spTgt spid="11"/>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250" fill="hold"/>
                                            <p:tgtEl>
                                              <p:spTgt spid="11"/>
                                            </p:tgtEl>
                                            <p:attrNameLst>
                                              <p:attrName>ppt_x</p:attrName>
                                            </p:attrNameLst>
                                          </p:cBhvr>
                                          <p:tavLst>
                                            <p:tav tm="0">
                                              <p:val>
                                                <p:strVal val="0-#ppt_w/2"/>
                                              </p:val>
                                            </p:tav>
                                            <p:tav tm="100000">
                                              <p:val>
                                                <p:strVal val="#ppt_x"/>
                                              </p:val>
                                            </p:tav>
                                          </p:tavLst>
                                        </p:anim>
                                        <p:anim calcmode="lin" valueType="num">
                                          <p:cBhvr additive="base">
                                            <p:cTn id="8" dur="12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cxnSp>
        <p:nvCxnSpPr>
          <p:cNvPr id="6" name="Straight Connector 5"/>
          <p:cNvCxnSpPr/>
          <p:nvPr userDrawn="1"/>
        </p:nvCxnSpPr>
        <p:spPr>
          <a:xfrm>
            <a:off x="597662"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4" y="5925385"/>
            <a:ext cx="1148458" cy="740827"/>
          </a:xfrm>
          <a:prstGeom prst="rect">
            <a:avLst/>
          </a:prstGeom>
        </p:spPr>
      </p:pic>
      <p:sp>
        <p:nvSpPr>
          <p:cNvPr id="8" name="Rectangle 7"/>
          <p:cNvSpPr/>
          <p:nvPr userDrawn="1"/>
        </p:nvSpPr>
        <p:spPr>
          <a:xfrm>
            <a:off x="902892" y="6364537"/>
            <a:ext cx="6785934" cy="307777"/>
          </a:xfrm>
          <a:prstGeom prst="rect">
            <a:avLst/>
          </a:prstGeom>
        </p:spPr>
        <p:txBody>
          <a:bodyPr wrap="square">
            <a:spAutoFit/>
          </a:bodyPr>
          <a:lstStyle/>
          <a:p>
            <a:pPr algn="l"/>
            <a:r>
              <a:rPr lang="en-US" sz="1400" b="1" i="1" dirty="0">
                <a:solidFill>
                  <a:schemeClr val="tx2"/>
                </a:solidFill>
                <a:latin typeface="Source Sans Pro" charset="0"/>
                <a:ea typeface="Source Sans Pro" charset="0"/>
                <a:cs typeface="Source Sans Pro" charset="0"/>
              </a:rPr>
              <a:t>SPRING LAKE PARK SCHOOLS</a:t>
            </a:r>
            <a:r>
              <a:rPr lang="en-US" sz="1400" i="1" dirty="0">
                <a:solidFill>
                  <a:schemeClr val="tx2"/>
                </a:solidFill>
                <a:latin typeface="Source Sans Pro" charset="0"/>
                <a:ea typeface="Source Sans Pro" charset="0"/>
                <a:cs typeface="Source Sans Pro" charset="0"/>
              </a:rPr>
              <a:t>   </a:t>
            </a:r>
            <a:r>
              <a:rPr lang="en-US" sz="1400" i="1" dirty="0">
                <a:solidFill>
                  <a:srgbClr val="DC1E35"/>
                </a:solidFill>
                <a:latin typeface="Source Sans Pro" charset="0"/>
                <a:ea typeface="Source Sans Pro" charset="0"/>
                <a:cs typeface="Source Sans Pro" charset="0"/>
              </a:rPr>
              <a:t>I</a:t>
            </a:r>
            <a:r>
              <a:rPr lang="en-US" sz="1400" i="1" dirty="0">
                <a:solidFill>
                  <a:schemeClr val="tx2"/>
                </a:solidFill>
                <a:latin typeface="Source Sans Pro" charset="0"/>
                <a:ea typeface="Source Sans Pro" charset="0"/>
                <a:cs typeface="Source Sans Pro" charset="0"/>
              </a:rPr>
              <a:t>   High expectations. High</a:t>
            </a:r>
            <a:r>
              <a:rPr lang="en-US" sz="1400" i="1" baseline="0" dirty="0">
                <a:solidFill>
                  <a:schemeClr val="tx2"/>
                </a:solidFill>
                <a:latin typeface="Source Sans Pro" charset="0"/>
                <a:ea typeface="Source Sans Pro" charset="0"/>
                <a:cs typeface="Source Sans Pro" charset="0"/>
              </a:rPr>
              <a:t> achievement for all. No excuses. </a:t>
            </a:r>
            <a:endParaRPr lang="en-US" sz="1400" i="1" dirty="0">
              <a:solidFill>
                <a:schemeClr val="tx2"/>
              </a:solidFill>
              <a:latin typeface="Source Sans Pro" charset="0"/>
              <a:ea typeface="Source Sans Pro" charset="0"/>
              <a:cs typeface="Source Sans Pro" charset="0"/>
            </a:endParaRPr>
          </a:p>
        </p:txBody>
      </p:sp>
      <p:sp>
        <p:nvSpPr>
          <p:cNvPr id="14" name="Round Diagonal Corner Rectangle 13"/>
          <p:cNvSpPr/>
          <p:nvPr userDrawn="1"/>
        </p:nvSpPr>
        <p:spPr>
          <a:xfrm>
            <a:off x="255170"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Source Sans Pro Regular" charset="0"/>
            </a:endParaRPr>
          </a:p>
        </p:txBody>
      </p:sp>
      <p:pic>
        <p:nvPicPr>
          <p:cNvPr id="17" name="Picture Placeholder 3"/>
          <p:cNvPicPr>
            <a:picLocks noChangeAspect="1"/>
          </p:cNvPicPr>
          <p:nvPr userDrawn="1"/>
        </p:nvPicPr>
        <p:blipFill rotWithShape="1">
          <a:blip r:embed="rId3" cstate="hqprint">
            <a:extLst>
              <a:ext uri="{28A0092B-C50C-407E-A947-70E740481C1C}">
                <a14:useLocalDpi xmlns:a14="http://schemas.microsoft.com/office/drawing/2010/main"/>
              </a:ext>
            </a:extLst>
          </a:blip>
          <a:srcRect t="-165"/>
          <a:stretch/>
        </p:blipFill>
        <p:spPr>
          <a:xfrm>
            <a:off x="255177" y="268478"/>
            <a:ext cx="1720323"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8" name="Text Placeholder 16"/>
          <p:cNvSpPr>
            <a:spLocks noGrp="1"/>
          </p:cNvSpPr>
          <p:nvPr>
            <p:ph type="body" sz="quarter" idx="14"/>
          </p:nvPr>
        </p:nvSpPr>
        <p:spPr>
          <a:xfrm>
            <a:off x="285135" y="1632158"/>
            <a:ext cx="8582418" cy="4151374"/>
          </a:xfrm>
        </p:spPr>
        <p:txBody>
          <a:bodyPr>
            <a:normAutofit/>
          </a:bodyPr>
          <a:lstStyle>
            <a:lvl1pPr>
              <a:defRPr sz="2400">
                <a:solidFill>
                  <a:schemeClr val="accent5">
                    <a:lumMod val="75000"/>
                  </a:schemeClr>
                </a:solidFill>
              </a:defRPr>
            </a:lvl1pPr>
            <a:lvl2pPr>
              <a:defRPr sz="2000">
                <a:solidFill>
                  <a:schemeClr val="accent5">
                    <a:lumMod val="75000"/>
                  </a:schemeClr>
                </a:solidFill>
              </a:defRPr>
            </a:lvl2pPr>
            <a:lvl3pPr>
              <a:defRPr sz="1600">
                <a:solidFill>
                  <a:schemeClr val="accent5">
                    <a:lumMod val="75000"/>
                  </a:schemeClr>
                </a:solidFill>
              </a:defRPr>
            </a:lvl3pPr>
            <a:lvl4pPr>
              <a:defRPr sz="2400">
                <a:solidFill>
                  <a:schemeClr val="accent5">
                    <a:lumMod val="75000"/>
                  </a:schemeClr>
                </a:solidFill>
              </a:defRPr>
            </a:lvl4pPr>
            <a:lvl5pPr>
              <a:defRPr sz="24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9"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
          <p:cNvSpPr>
            <a:spLocks noGrp="1"/>
          </p:cNvSpPr>
          <p:nvPr>
            <p:ph type="body" sz="quarter" idx="15" hasCustomPrompt="1"/>
          </p:nvPr>
        </p:nvSpPr>
        <p:spPr>
          <a:xfrm>
            <a:off x="2249760" y="409104"/>
            <a:ext cx="6528480" cy="404813"/>
          </a:xfrm>
        </p:spPr>
        <p:txBody>
          <a:bodyPr>
            <a:noAutofit/>
          </a:bodyPr>
          <a:lstStyle>
            <a:lvl1pPr marL="0" indent="0">
              <a:buNone/>
              <a:defRPr sz="4200" b="1" i="1"/>
            </a:lvl1pPr>
          </a:lstStyle>
          <a:p>
            <a:pPr lvl="0"/>
            <a:r>
              <a:rPr lang="en-US" dirty="0"/>
              <a:t>Title</a:t>
            </a:r>
          </a:p>
        </p:txBody>
      </p:sp>
      <p:sp>
        <p:nvSpPr>
          <p:cNvPr id="12" name="Text Placeholder 2"/>
          <p:cNvSpPr>
            <a:spLocks noGrp="1"/>
          </p:cNvSpPr>
          <p:nvPr>
            <p:ph type="body" sz="quarter" idx="16" hasCustomPrompt="1"/>
          </p:nvPr>
        </p:nvSpPr>
        <p:spPr>
          <a:xfrm>
            <a:off x="2249759" y="1064345"/>
            <a:ext cx="6528481" cy="309430"/>
          </a:xfrm>
        </p:spPr>
        <p:txBody>
          <a:bodyPr>
            <a:noAutofit/>
          </a:bodyPr>
          <a:lstStyle>
            <a:lvl1pPr marL="0" indent="0">
              <a:buNone/>
              <a:defRPr sz="1800" b="1" i="1">
                <a:solidFill>
                  <a:schemeClr val="accent4"/>
                </a:solidFill>
              </a:defRPr>
            </a:lvl1pPr>
          </a:lstStyle>
          <a:p>
            <a:r>
              <a:rPr lang="en-US" dirty="0"/>
              <a:t>Subtitle</a:t>
            </a:r>
          </a:p>
        </p:txBody>
      </p:sp>
    </p:spTree>
    <p:extLst>
      <p:ext uri="{BB962C8B-B14F-4D97-AF65-F5344CB8AC3E}">
        <p14:creationId xmlns:p14="http://schemas.microsoft.com/office/powerpoint/2010/main" val="191844358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6">
    <p:spTree>
      <p:nvGrpSpPr>
        <p:cNvPr id="1" name=""/>
        <p:cNvGrpSpPr/>
        <p:nvPr/>
      </p:nvGrpSpPr>
      <p:grpSpPr>
        <a:xfrm>
          <a:off x="0" y="0"/>
          <a:ext cx="0" cy="0"/>
          <a:chOff x="0" y="0"/>
          <a:chExt cx="0" cy="0"/>
        </a:xfrm>
      </p:grpSpPr>
      <p:cxnSp>
        <p:nvCxnSpPr>
          <p:cNvPr id="6" name="Straight Connector 5"/>
          <p:cNvCxnSpPr/>
          <p:nvPr userDrawn="1"/>
        </p:nvCxnSpPr>
        <p:spPr>
          <a:xfrm>
            <a:off x="597662" y="6314769"/>
            <a:ext cx="6963344" cy="0"/>
          </a:xfrm>
          <a:prstGeom prst="line">
            <a:avLst/>
          </a:prstGeom>
          <a:ln w="25400" cmpd="sng">
            <a:solidFill>
              <a:srgbClr val="DC1E3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rotWithShape="1">
          <a:blip r:embed="rId2" cstate="hqprint">
            <a:extLst>
              <a:ext uri="{28A0092B-C50C-407E-A947-70E740481C1C}">
                <a14:useLocalDpi xmlns:a14="http://schemas.microsoft.com/office/drawing/2010/main"/>
              </a:ext>
            </a:extLst>
          </a:blip>
          <a:srcRect l="18385" t="34108" r="16608" b="33488"/>
          <a:stretch/>
        </p:blipFill>
        <p:spPr>
          <a:xfrm>
            <a:off x="175064" y="5925385"/>
            <a:ext cx="1148458" cy="740827"/>
          </a:xfrm>
          <a:prstGeom prst="rect">
            <a:avLst/>
          </a:prstGeom>
        </p:spPr>
      </p:pic>
      <p:sp>
        <p:nvSpPr>
          <p:cNvPr id="8" name="Rectangle 7"/>
          <p:cNvSpPr/>
          <p:nvPr userDrawn="1"/>
        </p:nvSpPr>
        <p:spPr>
          <a:xfrm>
            <a:off x="902892" y="6364537"/>
            <a:ext cx="6785934" cy="307777"/>
          </a:xfrm>
          <a:prstGeom prst="rect">
            <a:avLst/>
          </a:prstGeom>
        </p:spPr>
        <p:txBody>
          <a:bodyPr wrap="square">
            <a:spAutoFit/>
          </a:bodyPr>
          <a:lstStyle/>
          <a:p>
            <a:pPr algn="l"/>
            <a:r>
              <a:rPr lang="en-US" sz="1400" b="1" i="1" dirty="0">
                <a:solidFill>
                  <a:schemeClr val="tx2"/>
                </a:solidFill>
                <a:latin typeface="Source Sans Pro" charset="0"/>
                <a:ea typeface="Source Sans Pro" charset="0"/>
                <a:cs typeface="Source Sans Pro" charset="0"/>
              </a:rPr>
              <a:t>SPRING LAKE PARK SCHOOLS</a:t>
            </a:r>
            <a:r>
              <a:rPr lang="en-US" sz="1400" i="1" dirty="0">
                <a:solidFill>
                  <a:schemeClr val="tx2"/>
                </a:solidFill>
                <a:latin typeface="Source Sans Pro" charset="0"/>
                <a:ea typeface="Source Sans Pro" charset="0"/>
                <a:cs typeface="Source Sans Pro" charset="0"/>
              </a:rPr>
              <a:t>   </a:t>
            </a:r>
            <a:r>
              <a:rPr lang="en-US" sz="1400" i="1" dirty="0">
                <a:solidFill>
                  <a:srgbClr val="DC1E35"/>
                </a:solidFill>
                <a:latin typeface="Source Sans Pro" charset="0"/>
                <a:ea typeface="Source Sans Pro" charset="0"/>
                <a:cs typeface="Source Sans Pro" charset="0"/>
              </a:rPr>
              <a:t>I</a:t>
            </a:r>
            <a:r>
              <a:rPr lang="en-US" sz="1400" i="1" dirty="0">
                <a:solidFill>
                  <a:schemeClr val="tx2"/>
                </a:solidFill>
                <a:latin typeface="Source Sans Pro" charset="0"/>
                <a:ea typeface="Source Sans Pro" charset="0"/>
                <a:cs typeface="Source Sans Pro" charset="0"/>
              </a:rPr>
              <a:t>   High expectations. High</a:t>
            </a:r>
            <a:r>
              <a:rPr lang="en-US" sz="1400" i="1" baseline="0" dirty="0">
                <a:solidFill>
                  <a:schemeClr val="tx2"/>
                </a:solidFill>
                <a:latin typeface="Source Sans Pro" charset="0"/>
                <a:ea typeface="Source Sans Pro" charset="0"/>
                <a:cs typeface="Source Sans Pro" charset="0"/>
              </a:rPr>
              <a:t> achievement for all. No excuses. </a:t>
            </a:r>
            <a:endParaRPr lang="en-US" sz="1400" i="1" dirty="0">
              <a:solidFill>
                <a:schemeClr val="tx2"/>
              </a:solidFill>
              <a:latin typeface="Source Sans Pro" charset="0"/>
              <a:ea typeface="Source Sans Pro" charset="0"/>
              <a:cs typeface="Source Sans Pro" charset="0"/>
            </a:endParaRPr>
          </a:p>
        </p:txBody>
      </p:sp>
      <p:sp>
        <p:nvSpPr>
          <p:cNvPr id="9" name="Round Diagonal Corner Rectangle 8"/>
          <p:cNvSpPr/>
          <p:nvPr userDrawn="1"/>
        </p:nvSpPr>
        <p:spPr>
          <a:xfrm>
            <a:off x="255170" y="268479"/>
            <a:ext cx="8628998" cy="1146774"/>
          </a:xfrm>
          <a:prstGeom prst="round2DiagRect">
            <a:avLst>
              <a:gd name="adj1" fmla="val 37519"/>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Source Sans Pro Regular" charset="0"/>
            </a:endParaRPr>
          </a:p>
        </p:txBody>
      </p:sp>
      <p:pic>
        <p:nvPicPr>
          <p:cNvPr id="12" name="Picture Placeholder 3"/>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55258" y="268478"/>
            <a:ext cx="1720161" cy="1146774"/>
          </a:xfrm>
          <a:prstGeom prst="round2DiagRect">
            <a:avLst>
              <a:gd name="adj1" fmla="val 36293"/>
              <a:gd name="adj2" fmla="val 0"/>
            </a:avLst>
          </a:prstGeom>
          <a:pattFill prst="pct5">
            <a:fgClr>
              <a:schemeClr val="tx1">
                <a:lumMod val="50000"/>
              </a:schemeClr>
            </a:fgClr>
            <a:bgClr>
              <a:schemeClr val="bg1">
                <a:lumMod val="95000"/>
              </a:schemeClr>
            </a:bgClr>
          </a:pattFill>
        </p:spPr>
      </p:pic>
      <p:sp>
        <p:nvSpPr>
          <p:cNvPr id="13" name="Text Placeholder 16"/>
          <p:cNvSpPr>
            <a:spLocks noGrp="1"/>
          </p:cNvSpPr>
          <p:nvPr>
            <p:ph type="body" sz="quarter" idx="14"/>
          </p:nvPr>
        </p:nvSpPr>
        <p:spPr>
          <a:xfrm>
            <a:off x="285135" y="1632158"/>
            <a:ext cx="8582418" cy="4151374"/>
          </a:xfrm>
        </p:spPr>
        <p:txBody>
          <a:bodyPr>
            <a:normAutofit/>
          </a:bodyPr>
          <a:lstStyle>
            <a:lvl1pPr>
              <a:defRPr sz="2400">
                <a:solidFill>
                  <a:schemeClr val="accent5">
                    <a:lumMod val="75000"/>
                  </a:schemeClr>
                </a:solidFill>
              </a:defRPr>
            </a:lvl1pPr>
            <a:lvl2pPr>
              <a:defRPr sz="2000">
                <a:solidFill>
                  <a:schemeClr val="accent5">
                    <a:lumMod val="75000"/>
                  </a:schemeClr>
                </a:solidFill>
              </a:defRPr>
            </a:lvl2pPr>
            <a:lvl3pPr>
              <a:defRPr sz="1600">
                <a:solidFill>
                  <a:schemeClr val="accent5">
                    <a:lumMod val="75000"/>
                  </a:schemeClr>
                </a:solidFill>
              </a:defRPr>
            </a:lvl3pPr>
            <a:lvl4pPr>
              <a:defRPr sz="2400">
                <a:solidFill>
                  <a:schemeClr val="accent5">
                    <a:lumMod val="75000"/>
                  </a:schemeClr>
                </a:solidFill>
              </a:defRPr>
            </a:lvl4pPr>
            <a:lvl5pPr>
              <a:defRPr sz="2400">
                <a:solidFill>
                  <a:schemeClr val="accent5">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14" name="Rectangle 37"/>
          <p:cNvSpPr/>
          <p:nvPr userDrawn="1"/>
        </p:nvSpPr>
        <p:spPr>
          <a:xfrm>
            <a:off x="2249760" y="973097"/>
            <a:ext cx="6634408" cy="80570"/>
          </a:xfrm>
          <a:custGeom>
            <a:avLst/>
            <a:gdLst>
              <a:gd name="connsiteX0" fmla="*/ 0 w 4145440"/>
              <a:gd name="connsiteY0" fmla="*/ 0 h 145190"/>
              <a:gd name="connsiteX1" fmla="*/ 4145440 w 4145440"/>
              <a:gd name="connsiteY1" fmla="*/ 0 h 145190"/>
              <a:gd name="connsiteX2" fmla="*/ 4145440 w 4145440"/>
              <a:gd name="connsiteY2" fmla="*/ 145190 h 145190"/>
              <a:gd name="connsiteX3" fmla="*/ 0 w 4145440"/>
              <a:gd name="connsiteY3" fmla="*/ 145190 h 145190"/>
              <a:gd name="connsiteX4" fmla="*/ 0 w 4145440"/>
              <a:gd name="connsiteY4" fmla="*/ 0 h 145190"/>
              <a:gd name="connsiteX0" fmla="*/ 37214 w 4182654"/>
              <a:gd name="connsiteY0" fmla="*/ 0 h 150507"/>
              <a:gd name="connsiteX1" fmla="*/ 4182654 w 4182654"/>
              <a:gd name="connsiteY1" fmla="*/ 0 h 150507"/>
              <a:gd name="connsiteX2" fmla="*/ 4182654 w 4182654"/>
              <a:gd name="connsiteY2" fmla="*/ 145190 h 150507"/>
              <a:gd name="connsiteX3" fmla="*/ 0 w 4182654"/>
              <a:gd name="connsiteY3" fmla="*/ 150507 h 150507"/>
              <a:gd name="connsiteX4" fmla="*/ 37214 w 4182654"/>
              <a:gd name="connsiteY4" fmla="*/ 0 h 150507"/>
              <a:gd name="connsiteX0" fmla="*/ 37214 w 4219867"/>
              <a:gd name="connsiteY0" fmla="*/ 0 h 150507"/>
              <a:gd name="connsiteX1" fmla="*/ 4219867 w 4219867"/>
              <a:gd name="connsiteY1" fmla="*/ 5316 h 150507"/>
              <a:gd name="connsiteX2" fmla="*/ 4182654 w 4219867"/>
              <a:gd name="connsiteY2" fmla="*/ 145190 h 150507"/>
              <a:gd name="connsiteX3" fmla="*/ 0 w 4219867"/>
              <a:gd name="connsiteY3" fmla="*/ 150507 h 150507"/>
              <a:gd name="connsiteX4" fmla="*/ 37214 w 4219867"/>
              <a:gd name="connsiteY4" fmla="*/ 0 h 150507"/>
              <a:gd name="connsiteX0" fmla="*/ 16421 w 4199074"/>
              <a:gd name="connsiteY0" fmla="*/ 0 h 161141"/>
              <a:gd name="connsiteX1" fmla="*/ 4199074 w 4199074"/>
              <a:gd name="connsiteY1" fmla="*/ 5316 h 161141"/>
              <a:gd name="connsiteX2" fmla="*/ 4161861 w 4199074"/>
              <a:gd name="connsiteY2" fmla="*/ 145190 h 161141"/>
              <a:gd name="connsiteX3" fmla="*/ 0 w 4199074"/>
              <a:gd name="connsiteY3" fmla="*/ 161141 h 161141"/>
              <a:gd name="connsiteX4" fmla="*/ 16421 w 4199074"/>
              <a:gd name="connsiteY4" fmla="*/ 0 h 161141"/>
              <a:gd name="connsiteX0" fmla="*/ 16421 w 4323831"/>
              <a:gd name="connsiteY0" fmla="*/ 0 h 161141"/>
              <a:gd name="connsiteX1" fmla="*/ 4323831 w 4323831"/>
              <a:gd name="connsiteY1" fmla="*/ 5316 h 161141"/>
              <a:gd name="connsiteX2" fmla="*/ 4161861 w 4323831"/>
              <a:gd name="connsiteY2" fmla="*/ 145190 h 161141"/>
              <a:gd name="connsiteX3" fmla="*/ 0 w 4323831"/>
              <a:gd name="connsiteY3" fmla="*/ 161141 h 161141"/>
              <a:gd name="connsiteX4" fmla="*/ 16421 w 4323831"/>
              <a:gd name="connsiteY4" fmla="*/ 0 h 161141"/>
              <a:gd name="connsiteX0" fmla="*/ 16421 w 4323831"/>
              <a:gd name="connsiteY0" fmla="*/ 0 h 161141"/>
              <a:gd name="connsiteX1" fmla="*/ 4323831 w 4323831"/>
              <a:gd name="connsiteY1" fmla="*/ 5316 h 161141"/>
              <a:gd name="connsiteX2" fmla="*/ 4309340 w 4323831"/>
              <a:gd name="connsiteY2" fmla="*/ 154617 h 161141"/>
              <a:gd name="connsiteX3" fmla="*/ 0 w 4323831"/>
              <a:gd name="connsiteY3" fmla="*/ 161141 h 161141"/>
              <a:gd name="connsiteX4" fmla="*/ 16421 w 4323831"/>
              <a:gd name="connsiteY4" fmla="*/ 0 h 161141"/>
              <a:gd name="connsiteX0" fmla="*/ 16421 w 4324703"/>
              <a:gd name="connsiteY0" fmla="*/ 0 h 161141"/>
              <a:gd name="connsiteX1" fmla="*/ 4323831 w 4324703"/>
              <a:gd name="connsiteY1" fmla="*/ 5316 h 161141"/>
              <a:gd name="connsiteX2" fmla="*/ 4324703 w 4324703"/>
              <a:gd name="connsiteY2" fmla="*/ 154617 h 161141"/>
              <a:gd name="connsiteX3" fmla="*/ 0 w 4324703"/>
              <a:gd name="connsiteY3" fmla="*/ 161141 h 161141"/>
              <a:gd name="connsiteX4" fmla="*/ 16421 w 4324703"/>
              <a:gd name="connsiteY4" fmla="*/ 0 h 161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703" h="161141">
                <a:moveTo>
                  <a:pt x="16421" y="0"/>
                </a:moveTo>
                <a:lnTo>
                  <a:pt x="4323831" y="5316"/>
                </a:lnTo>
                <a:cubicBezTo>
                  <a:pt x="4324122" y="55083"/>
                  <a:pt x="4324412" y="104850"/>
                  <a:pt x="4324703" y="154617"/>
                </a:cubicBezTo>
                <a:lnTo>
                  <a:pt x="0" y="161141"/>
                </a:lnTo>
                <a:lnTo>
                  <a:pt x="16421" y="0"/>
                </a:lnTo>
                <a:close/>
              </a:path>
            </a:pathLst>
          </a:custGeom>
          <a:solidFill>
            <a:srgbClr val="1E4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
          <p:cNvSpPr>
            <a:spLocks noGrp="1"/>
          </p:cNvSpPr>
          <p:nvPr>
            <p:ph type="body" sz="quarter" idx="15" hasCustomPrompt="1"/>
          </p:nvPr>
        </p:nvSpPr>
        <p:spPr>
          <a:xfrm>
            <a:off x="2249760" y="409104"/>
            <a:ext cx="6528480" cy="404813"/>
          </a:xfrm>
        </p:spPr>
        <p:txBody>
          <a:bodyPr>
            <a:noAutofit/>
          </a:bodyPr>
          <a:lstStyle>
            <a:lvl1pPr marL="0" indent="0">
              <a:buNone/>
              <a:defRPr sz="4200" b="1" i="1"/>
            </a:lvl1pPr>
          </a:lstStyle>
          <a:p>
            <a:pPr lvl="0"/>
            <a:r>
              <a:rPr lang="en-US" dirty="0"/>
              <a:t>Title</a:t>
            </a:r>
          </a:p>
        </p:txBody>
      </p:sp>
      <p:sp>
        <p:nvSpPr>
          <p:cNvPr id="17" name="Text Placeholder 2"/>
          <p:cNvSpPr>
            <a:spLocks noGrp="1"/>
          </p:cNvSpPr>
          <p:nvPr>
            <p:ph type="body" sz="quarter" idx="16" hasCustomPrompt="1"/>
          </p:nvPr>
        </p:nvSpPr>
        <p:spPr>
          <a:xfrm>
            <a:off x="2249759" y="1064345"/>
            <a:ext cx="6528481" cy="309430"/>
          </a:xfrm>
        </p:spPr>
        <p:txBody>
          <a:bodyPr>
            <a:noAutofit/>
          </a:bodyPr>
          <a:lstStyle>
            <a:lvl1pPr marL="0" indent="0">
              <a:buNone/>
              <a:defRPr sz="1800" b="1" i="1">
                <a:solidFill>
                  <a:schemeClr val="accent4"/>
                </a:solidFill>
              </a:defRPr>
            </a:lvl1pPr>
          </a:lstStyle>
          <a:p>
            <a:r>
              <a:rPr lang="en-US" dirty="0"/>
              <a:t>Subtitle</a:t>
            </a:r>
          </a:p>
        </p:txBody>
      </p:sp>
    </p:spTree>
    <p:extLst>
      <p:ext uri="{BB962C8B-B14F-4D97-AF65-F5344CB8AC3E}">
        <p14:creationId xmlns:p14="http://schemas.microsoft.com/office/powerpoint/2010/main" val="81366652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2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0-#ppt_w/2"/>
                                              </p:val>
                                            </p:tav>
                                            <p:tav tm="100000">
                                              <p:val>
                                                <p:strVal val="#ppt_x"/>
                                              </p:val>
                                            </p:tav>
                                          </p:tavLst>
                                        </p:anim>
                                        <p:anim calcmode="lin" valueType="num">
                                          <p:cBhvr additive="base">
                                            <p:cTn id="8"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0" i="0">
                <a:solidFill>
                  <a:schemeClr val="tx1">
                    <a:tint val="75000"/>
                  </a:schemeClr>
                </a:solidFill>
                <a:latin typeface="Source Sans Pro Regular" charset="0"/>
              </a:defRPr>
            </a:lvl1pPr>
          </a:lstStyle>
          <a:p>
            <a:fld id="{F3E5FABA-9275-854F-A360-706E4E3C1AC5}" type="datetime1">
              <a:rPr lang="en-US" smtClean="0"/>
              <a:t>2/28/20</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0" i="0">
                <a:solidFill>
                  <a:schemeClr val="tx1">
                    <a:tint val="75000"/>
                  </a:schemeClr>
                </a:solidFill>
                <a:latin typeface="Source Sans Pro Regular"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0" i="0">
                <a:solidFill>
                  <a:schemeClr val="tx1">
                    <a:tint val="75000"/>
                  </a:schemeClr>
                </a:solidFill>
                <a:latin typeface="Source Sans Pro Regular" charset="0"/>
              </a:defRPr>
            </a:lvl1pPr>
          </a:lstStyle>
          <a:p>
            <a:fld id="{CA0DF667-B48E-934C-8ECE-7B8A8D663644}" type="slidenum">
              <a:rPr lang="en-US" smtClean="0"/>
              <a:pPr/>
              <a:t>‹#›</a:t>
            </a:fld>
            <a:endParaRPr lang="en-US" dirty="0"/>
          </a:p>
        </p:txBody>
      </p:sp>
    </p:spTree>
    <p:extLst>
      <p:ext uri="{BB962C8B-B14F-4D97-AF65-F5344CB8AC3E}">
        <p14:creationId xmlns:p14="http://schemas.microsoft.com/office/powerpoint/2010/main" val="861541360"/>
      </p:ext>
    </p:extLst>
  </p:cSld>
  <p:clrMap bg1="lt1" tx1="dk1" bg2="lt2" tx2="dk2" accent1="accent1" accent2="accent2" accent3="accent3" accent4="accent4" accent5="accent5" accent6="accent6" hlink="hlink" folHlink="folHlink"/>
  <p:sldLayoutIdLst>
    <p:sldLayoutId id="2147483661" r:id="rId1"/>
    <p:sldLayoutId id="2147483680" r:id="rId2"/>
    <p:sldLayoutId id="2147483663" r:id="rId3"/>
    <p:sldLayoutId id="2147483666" r:id="rId4"/>
    <p:sldLayoutId id="2147483681" r:id="rId5"/>
    <p:sldLayoutId id="2147483684" r:id="rId6"/>
    <p:sldLayoutId id="2147483683" r:id="rId7"/>
    <p:sldLayoutId id="2147483682" r:id="rId8"/>
    <p:sldLayoutId id="2147483685" r:id="rId9"/>
    <p:sldLayoutId id="2147483686" r:id="rId10"/>
    <p:sldLayoutId id="2147483687" r:id="rId11"/>
    <p:sldLayoutId id="2147483672" r:id="rId12"/>
    <p:sldLayoutId id="2147483662" r:id="rId13"/>
    <p:sldLayoutId id="2147483688" r:id="rId14"/>
    <p:sldLayoutId id="2147483677" r:id="rId15"/>
    <p:sldLayoutId id="2147483678" r:id="rId16"/>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Source Sans Pro Light"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Sans Pro Regular"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Regular"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Sans Pro Regular"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Regular"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Regular"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hyperlink" Target="https://github.com/Yohan460/JAMF-Enrollment-Kickstart"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hyperlink" Target="https://nomad.menu/" TargetMode="Externa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hyperlink" Target="https://gitlab.com/Mactroll/DEPNotify" TargetMode="Externa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mailto:btaitt@district16.org" TargetMode="External"/><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hyperlink" Target="https://github.com/ProfileCreator/ProfileCreator" TargetMode="Externa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hyperlink" Target="https://github.com/Yohan460/JAMF-Enrollment-Kickstart"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hyperlink" Target="https://github.com/ProfileCreator/ProfileCreator" TargetMode="External"/><Relationship Id="rId5" Type="http://schemas.openxmlformats.org/officeDocument/2006/relationships/hyperlink" Target="https://gitlab.com/Mactroll/DEPNotify" TargetMode="External"/><Relationship Id="rId4" Type="http://schemas.openxmlformats.org/officeDocument/2006/relationships/hyperlink" Target="https://nomad.menu/"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C7C08-31A7-D74D-B79C-B7B573F0EBE7}"/>
              </a:ext>
            </a:extLst>
          </p:cNvPr>
          <p:cNvSpPr>
            <a:spLocks noGrp="1"/>
          </p:cNvSpPr>
          <p:nvPr>
            <p:ph type="title"/>
          </p:nvPr>
        </p:nvSpPr>
        <p:spPr>
          <a:xfrm>
            <a:off x="461713" y="808235"/>
            <a:ext cx="4435640" cy="664886"/>
          </a:xfrm>
        </p:spPr>
        <p:txBody>
          <a:bodyPr>
            <a:noAutofit/>
          </a:bodyPr>
          <a:lstStyle/>
          <a:p>
            <a:r>
              <a:rPr lang="en-US" sz="2800" dirty="0"/>
              <a:t>Using Community Tools to Get Onboard with Apple's DEP-based Mac Deployment</a:t>
            </a:r>
          </a:p>
        </p:txBody>
      </p:sp>
      <p:sp>
        <p:nvSpPr>
          <p:cNvPr id="3" name="Text Placeholder 2">
            <a:extLst>
              <a:ext uri="{FF2B5EF4-FFF2-40B4-BE49-F238E27FC236}">
                <a16:creationId xmlns:a16="http://schemas.microsoft.com/office/drawing/2014/main" id="{A4EA7359-8776-8F47-B280-E583E5721FE2}"/>
              </a:ext>
            </a:extLst>
          </p:cNvPr>
          <p:cNvSpPr>
            <a:spLocks noGrp="1"/>
          </p:cNvSpPr>
          <p:nvPr>
            <p:ph type="body" sz="quarter" idx="10"/>
          </p:nvPr>
        </p:nvSpPr>
        <p:spPr>
          <a:xfrm>
            <a:off x="461713" y="2144381"/>
            <a:ext cx="4556336" cy="832996"/>
          </a:xfrm>
        </p:spPr>
        <p:txBody>
          <a:bodyPr>
            <a:normAutofit/>
          </a:bodyPr>
          <a:lstStyle/>
          <a:p>
            <a:r>
              <a:rPr lang="en-US" dirty="0"/>
              <a:t>Spring Lake Park Schools </a:t>
            </a:r>
          </a:p>
          <a:p>
            <a:r>
              <a:rPr lang="en-US" dirty="0"/>
              <a:t>macOS  Provisioning Process</a:t>
            </a:r>
          </a:p>
        </p:txBody>
      </p:sp>
    </p:spTree>
    <p:extLst>
      <p:ext uri="{BB962C8B-B14F-4D97-AF65-F5344CB8AC3E}">
        <p14:creationId xmlns:p14="http://schemas.microsoft.com/office/powerpoint/2010/main" val="1993270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9F441A-A05C-454D-93C4-F49ED95FE696}"/>
              </a:ext>
            </a:extLst>
          </p:cNvPr>
          <p:cNvSpPr>
            <a:spLocks noGrp="1"/>
          </p:cNvSpPr>
          <p:nvPr>
            <p:ph type="body" sz="quarter" idx="14"/>
          </p:nvPr>
        </p:nvSpPr>
        <p:spPr/>
        <p:txBody>
          <a:bodyPr>
            <a:normAutofit fontScale="92500" lnSpcReduction="10000"/>
          </a:bodyPr>
          <a:lstStyle/>
          <a:p>
            <a:r>
              <a:rPr lang="en-US" dirty="0">
                <a:hlinkClick r:id="rId2"/>
              </a:rPr>
              <a:t>https://github.com/Yohan460/JAMF-Enrollment-Kickstart</a:t>
            </a:r>
            <a:r>
              <a:rPr lang="en-US" dirty="0"/>
              <a:t> </a:t>
            </a:r>
          </a:p>
          <a:p>
            <a:r>
              <a:rPr lang="en-US" dirty="0" err="1"/>
              <a:t>Jamf</a:t>
            </a:r>
            <a:r>
              <a:rPr lang="en-US" dirty="0"/>
              <a:t> enrollment trigger is… sensitive. </a:t>
            </a:r>
          </a:p>
          <a:p>
            <a:pPr lvl="1"/>
            <a:r>
              <a:rPr lang="en-US" dirty="0"/>
              <a:t>A network state change or hiccup can kill a chain of policies triggered by the </a:t>
            </a:r>
            <a:r>
              <a:rPr lang="en-US" dirty="0" err="1"/>
              <a:t>EnrollmentComplete</a:t>
            </a:r>
            <a:r>
              <a:rPr lang="en-US" dirty="0"/>
              <a:t> trigger in </a:t>
            </a:r>
            <a:r>
              <a:rPr lang="en-US" dirty="0" err="1"/>
              <a:t>Jamf</a:t>
            </a:r>
            <a:endParaRPr lang="en-US" dirty="0"/>
          </a:p>
          <a:p>
            <a:r>
              <a:rPr lang="en-US" dirty="0" err="1"/>
              <a:t>InitialConfig</a:t>
            </a:r>
            <a:r>
              <a:rPr lang="en-US" dirty="0"/>
              <a:t> runs off the </a:t>
            </a:r>
            <a:r>
              <a:rPr lang="en-US" dirty="0" err="1"/>
              <a:t>EnrollmentComplete</a:t>
            </a:r>
            <a:r>
              <a:rPr lang="en-US" dirty="0"/>
              <a:t> trigger</a:t>
            </a:r>
          </a:p>
          <a:p>
            <a:pPr lvl="1"/>
            <a:r>
              <a:rPr lang="en-US" dirty="0"/>
              <a:t>Installs a launch agent to run scripts set to use policies configured with a customer trigger of “</a:t>
            </a:r>
            <a:r>
              <a:rPr lang="en-US" dirty="0" err="1"/>
              <a:t>InitialConfig</a:t>
            </a:r>
            <a:r>
              <a:rPr lang="en-US" dirty="0"/>
              <a:t>”</a:t>
            </a:r>
          </a:p>
          <a:p>
            <a:pPr lvl="1"/>
            <a:r>
              <a:rPr lang="en-US" dirty="0"/>
              <a:t>Custom triggers *are* reliable</a:t>
            </a:r>
          </a:p>
          <a:p>
            <a:r>
              <a:rPr lang="en-US" dirty="0"/>
              <a:t>After </a:t>
            </a:r>
            <a:r>
              <a:rPr lang="en-US" dirty="0" err="1"/>
              <a:t>InitialConfig</a:t>
            </a:r>
            <a:r>
              <a:rPr lang="en-US" dirty="0"/>
              <a:t> runs, we install </a:t>
            </a:r>
            <a:r>
              <a:rPr lang="en-US" dirty="0" err="1"/>
              <a:t>NoLo</a:t>
            </a:r>
            <a:r>
              <a:rPr lang="en-US" dirty="0"/>
              <a:t> and DEP Notify with </a:t>
            </a:r>
            <a:r>
              <a:rPr lang="en-US" dirty="0" err="1"/>
              <a:t>InitialConfig</a:t>
            </a:r>
            <a:r>
              <a:rPr lang="en-US" dirty="0"/>
              <a:t> triggers</a:t>
            </a:r>
          </a:p>
          <a:p>
            <a:r>
              <a:rPr lang="en-US" dirty="0"/>
              <a:t>You can run multiple policies in numeric order (00, 01, 02, etc.)</a:t>
            </a:r>
          </a:p>
          <a:p>
            <a:r>
              <a:rPr lang="en-US" dirty="0"/>
              <a:t>A final policy ends </a:t>
            </a:r>
            <a:r>
              <a:rPr lang="en-US" dirty="0" err="1"/>
              <a:t>InitialConfig</a:t>
            </a:r>
            <a:r>
              <a:rPr lang="en-US" dirty="0"/>
              <a:t> and deletes the launch agent</a:t>
            </a:r>
          </a:p>
          <a:p>
            <a:endParaRPr lang="en-US" dirty="0"/>
          </a:p>
        </p:txBody>
      </p:sp>
      <p:sp>
        <p:nvSpPr>
          <p:cNvPr id="3" name="Text Placeholder 2">
            <a:extLst>
              <a:ext uri="{FF2B5EF4-FFF2-40B4-BE49-F238E27FC236}">
                <a16:creationId xmlns:a16="http://schemas.microsoft.com/office/drawing/2014/main" id="{87D0B928-452D-2842-B337-857FBB3512BB}"/>
              </a:ext>
            </a:extLst>
          </p:cNvPr>
          <p:cNvSpPr>
            <a:spLocks noGrp="1"/>
          </p:cNvSpPr>
          <p:nvPr>
            <p:ph type="body" sz="quarter" idx="15"/>
          </p:nvPr>
        </p:nvSpPr>
        <p:spPr/>
        <p:txBody>
          <a:bodyPr/>
          <a:lstStyle/>
          <a:p>
            <a:r>
              <a:rPr lang="en-US" dirty="0" err="1"/>
              <a:t>InitialConfig</a:t>
            </a:r>
            <a:endParaRPr lang="en-US" dirty="0"/>
          </a:p>
        </p:txBody>
      </p:sp>
      <p:sp>
        <p:nvSpPr>
          <p:cNvPr id="4" name="Text Placeholder 3">
            <a:extLst>
              <a:ext uri="{FF2B5EF4-FFF2-40B4-BE49-F238E27FC236}">
                <a16:creationId xmlns:a16="http://schemas.microsoft.com/office/drawing/2014/main" id="{E1CD1B2A-E858-A74F-88DF-EC5C225C3F05}"/>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2187441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1A6CB2-1A8D-1749-A541-89C333622DE5}"/>
              </a:ext>
            </a:extLst>
          </p:cNvPr>
          <p:cNvSpPr>
            <a:spLocks noGrp="1"/>
          </p:cNvSpPr>
          <p:nvPr>
            <p:ph type="body" sz="quarter" idx="14"/>
          </p:nvPr>
        </p:nvSpPr>
        <p:spPr/>
        <p:txBody>
          <a:bodyPr/>
          <a:lstStyle/>
          <a:p>
            <a:r>
              <a:rPr lang="en-US" dirty="0">
                <a:hlinkClick r:id="rId2"/>
              </a:rPr>
              <a:t>https://nomad.menu</a:t>
            </a:r>
            <a:r>
              <a:rPr lang="en-US" dirty="0"/>
              <a:t> </a:t>
            </a:r>
          </a:p>
          <a:p>
            <a:r>
              <a:rPr lang="en-US" dirty="0"/>
              <a:t>Replaces macOS login window with custom branded login</a:t>
            </a:r>
          </a:p>
          <a:p>
            <a:r>
              <a:rPr lang="en-US" dirty="0"/>
              <a:t>Creates local account based on AD credentials</a:t>
            </a:r>
          </a:p>
          <a:p>
            <a:r>
              <a:rPr lang="en-US" dirty="0"/>
              <a:t>Allows shared Macs to be logged into by anyone without AD bind</a:t>
            </a:r>
          </a:p>
          <a:p>
            <a:r>
              <a:rPr lang="en-US" dirty="0"/>
              <a:t>Passes credentials to </a:t>
            </a:r>
            <a:r>
              <a:rPr lang="en-US" dirty="0" err="1"/>
              <a:t>NoMAD</a:t>
            </a:r>
            <a:r>
              <a:rPr lang="en-US" dirty="0"/>
              <a:t> and logs it in automatically </a:t>
            </a:r>
          </a:p>
          <a:p>
            <a:r>
              <a:rPr lang="en-US" dirty="0"/>
              <a:t>Package created using </a:t>
            </a:r>
            <a:r>
              <a:rPr lang="en-US" dirty="0" err="1"/>
              <a:t>Jamf</a:t>
            </a:r>
            <a:r>
              <a:rPr lang="en-US" dirty="0"/>
              <a:t> Composer, installed through policy, configured with script</a:t>
            </a:r>
          </a:p>
          <a:p>
            <a:r>
              <a:rPr lang="en-US" dirty="0"/>
              <a:t>Installed in our own /var/</a:t>
            </a:r>
            <a:r>
              <a:rPr lang="en-US" dirty="0" err="1"/>
              <a:t>slp</a:t>
            </a:r>
            <a:r>
              <a:rPr lang="en-US" dirty="0"/>
              <a:t>/ folder, includes bundle and custom logos</a:t>
            </a:r>
          </a:p>
        </p:txBody>
      </p:sp>
      <p:sp>
        <p:nvSpPr>
          <p:cNvPr id="3" name="Text Placeholder 2">
            <a:extLst>
              <a:ext uri="{FF2B5EF4-FFF2-40B4-BE49-F238E27FC236}">
                <a16:creationId xmlns:a16="http://schemas.microsoft.com/office/drawing/2014/main" id="{AB4DFCBF-7083-7949-8FDE-4B8CFE7A7BC6}"/>
              </a:ext>
            </a:extLst>
          </p:cNvPr>
          <p:cNvSpPr>
            <a:spLocks noGrp="1"/>
          </p:cNvSpPr>
          <p:nvPr>
            <p:ph type="body" sz="quarter" idx="15"/>
          </p:nvPr>
        </p:nvSpPr>
        <p:spPr/>
        <p:txBody>
          <a:bodyPr/>
          <a:lstStyle/>
          <a:p>
            <a:r>
              <a:rPr lang="en-US" dirty="0" err="1"/>
              <a:t>NoMAD</a:t>
            </a:r>
            <a:r>
              <a:rPr lang="en-US" dirty="0"/>
              <a:t> Login AD</a:t>
            </a:r>
          </a:p>
        </p:txBody>
      </p:sp>
      <p:sp>
        <p:nvSpPr>
          <p:cNvPr id="4" name="Text Placeholder 3">
            <a:extLst>
              <a:ext uri="{FF2B5EF4-FFF2-40B4-BE49-F238E27FC236}">
                <a16:creationId xmlns:a16="http://schemas.microsoft.com/office/drawing/2014/main" id="{9B708163-B364-3949-9759-120AC18DC099}"/>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7860577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F6B02E-8B7A-5248-9E1C-5CF20DE88273}"/>
              </a:ext>
            </a:extLst>
          </p:cNvPr>
          <p:cNvSpPr>
            <a:spLocks noGrp="1"/>
          </p:cNvSpPr>
          <p:nvPr>
            <p:ph type="body" sz="quarter" idx="14"/>
          </p:nvPr>
        </p:nvSpPr>
        <p:spPr>
          <a:xfrm>
            <a:off x="285135" y="1632158"/>
            <a:ext cx="8582418" cy="538286"/>
          </a:xfrm>
        </p:spPr>
        <p:txBody>
          <a:bodyPr/>
          <a:lstStyle/>
          <a:p>
            <a:endParaRPr lang="en-US" dirty="0"/>
          </a:p>
          <a:p>
            <a:endParaRPr lang="en-US" dirty="0"/>
          </a:p>
        </p:txBody>
      </p:sp>
      <p:sp>
        <p:nvSpPr>
          <p:cNvPr id="3" name="Text Placeholder 2">
            <a:extLst>
              <a:ext uri="{FF2B5EF4-FFF2-40B4-BE49-F238E27FC236}">
                <a16:creationId xmlns:a16="http://schemas.microsoft.com/office/drawing/2014/main" id="{F62E9311-7137-1C4F-8A41-4E5B249C7DD2}"/>
              </a:ext>
            </a:extLst>
          </p:cNvPr>
          <p:cNvSpPr>
            <a:spLocks noGrp="1"/>
          </p:cNvSpPr>
          <p:nvPr>
            <p:ph type="body" sz="quarter" idx="15"/>
          </p:nvPr>
        </p:nvSpPr>
        <p:spPr/>
        <p:txBody>
          <a:bodyPr/>
          <a:lstStyle/>
          <a:p>
            <a:r>
              <a:rPr lang="en-US" dirty="0" err="1"/>
              <a:t>NoMAD</a:t>
            </a:r>
            <a:r>
              <a:rPr lang="en-US" dirty="0"/>
              <a:t> Login AD</a:t>
            </a:r>
          </a:p>
        </p:txBody>
      </p:sp>
      <p:sp>
        <p:nvSpPr>
          <p:cNvPr id="4" name="Text Placeholder 3">
            <a:extLst>
              <a:ext uri="{FF2B5EF4-FFF2-40B4-BE49-F238E27FC236}">
                <a16:creationId xmlns:a16="http://schemas.microsoft.com/office/drawing/2014/main" id="{156AB521-8C89-704A-93FD-969BCA9DC774}"/>
              </a:ext>
            </a:extLst>
          </p:cNvPr>
          <p:cNvSpPr>
            <a:spLocks noGrp="1"/>
          </p:cNvSpPr>
          <p:nvPr>
            <p:ph type="body" sz="quarter" idx="16"/>
          </p:nvPr>
        </p:nvSpPr>
        <p:spPr/>
        <p:txBody>
          <a:bodyPr/>
          <a:lstStyle/>
          <a:p>
            <a:endParaRPr lang="en-US"/>
          </a:p>
        </p:txBody>
      </p:sp>
      <p:pic>
        <p:nvPicPr>
          <p:cNvPr id="6" name="Picture 5" descr="A screenshot of a computer&#10;&#10;Description automatically generated">
            <a:extLst>
              <a:ext uri="{FF2B5EF4-FFF2-40B4-BE49-F238E27FC236}">
                <a16:creationId xmlns:a16="http://schemas.microsoft.com/office/drawing/2014/main" id="{D10D5393-0A58-0949-8F2D-B07229AC0579}"/>
              </a:ext>
            </a:extLst>
          </p:cNvPr>
          <p:cNvPicPr>
            <a:picLocks noChangeAspect="1"/>
          </p:cNvPicPr>
          <p:nvPr/>
        </p:nvPicPr>
        <p:blipFill>
          <a:blip r:embed="rId2"/>
          <a:stretch>
            <a:fillRect/>
          </a:stretch>
        </p:blipFill>
        <p:spPr>
          <a:xfrm>
            <a:off x="401935" y="1459173"/>
            <a:ext cx="8068826" cy="4819075"/>
          </a:xfrm>
          <a:prstGeom prst="rect">
            <a:avLst/>
          </a:prstGeom>
        </p:spPr>
      </p:pic>
    </p:spTree>
    <p:extLst>
      <p:ext uri="{BB962C8B-B14F-4D97-AF65-F5344CB8AC3E}">
        <p14:creationId xmlns:p14="http://schemas.microsoft.com/office/powerpoint/2010/main" val="693200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D50A23-F247-FF4A-A9AB-E3D4D1E26D4B}"/>
              </a:ext>
            </a:extLst>
          </p:cNvPr>
          <p:cNvSpPr>
            <a:spLocks noGrp="1"/>
          </p:cNvSpPr>
          <p:nvPr>
            <p:ph type="body" sz="quarter" idx="15"/>
          </p:nvPr>
        </p:nvSpPr>
        <p:spPr/>
        <p:txBody>
          <a:bodyPr/>
          <a:lstStyle/>
          <a:p>
            <a:r>
              <a:rPr lang="en-US" dirty="0" err="1"/>
              <a:t>NoMAD</a:t>
            </a:r>
            <a:r>
              <a:rPr lang="en-US" dirty="0"/>
              <a:t> Login AD</a:t>
            </a:r>
          </a:p>
        </p:txBody>
      </p:sp>
      <p:sp>
        <p:nvSpPr>
          <p:cNvPr id="4" name="Text Placeholder 3">
            <a:extLst>
              <a:ext uri="{FF2B5EF4-FFF2-40B4-BE49-F238E27FC236}">
                <a16:creationId xmlns:a16="http://schemas.microsoft.com/office/drawing/2014/main" id="{408FAFF8-E3C3-5847-B673-BC05E0418743}"/>
              </a:ext>
            </a:extLst>
          </p:cNvPr>
          <p:cNvSpPr>
            <a:spLocks noGrp="1"/>
          </p:cNvSpPr>
          <p:nvPr>
            <p:ph type="body" sz="quarter" idx="16"/>
          </p:nvPr>
        </p:nvSpPr>
        <p:spPr/>
        <p:txBody>
          <a:bodyPr/>
          <a:lstStyle/>
          <a:p>
            <a:endParaRPr lang="en-US"/>
          </a:p>
        </p:txBody>
      </p:sp>
      <p:pic>
        <p:nvPicPr>
          <p:cNvPr id="6" name="Picture 5" descr="A screenshot of a cell phone&#10;&#10;Description automatically generated">
            <a:extLst>
              <a:ext uri="{FF2B5EF4-FFF2-40B4-BE49-F238E27FC236}">
                <a16:creationId xmlns:a16="http://schemas.microsoft.com/office/drawing/2014/main" id="{E510B8B4-ED91-2F4A-8AA4-22AAB008DED4}"/>
              </a:ext>
            </a:extLst>
          </p:cNvPr>
          <p:cNvPicPr>
            <a:picLocks noChangeAspect="1"/>
          </p:cNvPicPr>
          <p:nvPr/>
        </p:nvPicPr>
        <p:blipFill>
          <a:blip r:embed="rId2"/>
          <a:stretch>
            <a:fillRect/>
          </a:stretch>
        </p:blipFill>
        <p:spPr>
          <a:xfrm>
            <a:off x="1484673" y="1454224"/>
            <a:ext cx="6174654" cy="4805309"/>
          </a:xfrm>
          <a:prstGeom prst="rect">
            <a:avLst/>
          </a:prstGeom>
        </p:spPr>
      </p:pic>
    </p:spTree>
    <p:extLst>
      <p:ext uri="{BB962C8B-B14F-4D97-AF65-F5344CB8AC3E}">
        <p14:creationId xmlns:p14="http://schemas.microsoft.com/office/powerpoint/2010/main" val="778920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672A56-4C75-9449-83B0-96922499D1BE}"/>
              </a:ext>
            </a:extLst>
          </p:cNvPr>
          <p:cNvSpPr>
            <a:spLocks noGrp="1"/>
          </p:cNvSpPr>
          <p:nvPr>
            <p:ph type="body" sz="quarter" idx="14"/>
          </p:nvPr>
        </p:nvSpPr>
        <p:spPr/>
        <p:txBody>
          <a:bodyPr>
            <a:normAutofit fontScale="92500"/>
          </a:bodyPr>
          <a:lstStyle/>
          <a:p>
            <a:r>
              <a:rPr lang="en-US" dirty="0">
                <a:hlinkClick r:id="rId2"/>
              </a:rPr>
              <a:t>https://gitlab.com/Mactroll/DEPNotify</a:t>
            </a:r>
            <a:r>
              <a:rPr lang="en-US" dirty="0"/>
              <a:t> </a:t>
            </a:r>
          </a:p>
          <a:p>
            <a:r>
              <a:rPr lang="en-US" dirty="0" err="1"/>
              <a:t>InitialConfig</a:t>
            </a:r>
            <a:r>
              <a:rPr lang="en-US" dirty="0"/>
              <a:t>-triggered policy runs</a:t>
            </a:r>
          </a:p>
          <a:p>
            <a:pPr lvl="1"/>
            <a:r>
              <a:rPr lang="en-US" dirty="0"/>
              <a:t>Includes pkg for DEP Notify and customized </a:t>
            </a:r>
            <a:r>
              <a:rPr lang="en-US" dirty="0" err="1"/>
              <a:t>Jamf</a:t>
            </a:r>
            <a:r>
              <a:rPr lang="en-US" dirty="0"/>
              <a:t> starter configuration script</a:t>
            </a:r>
          </a:p>
          <a:p>
            <a:r>
              <a:rPr lang="en-US" dirty="0"/>
              <a:t>Important parts to modify are:</a:t>
            </a:r>
          </a:p>
          <a:p>
            <a:pPr lvl="1"/>
            <a:r>
              <a:rPr lang="en-US" dirty="0"/>
              <a:t>Custom branding and text</a:t>
            </a:r>
          </a:p>
          <a:p>
            <a:pPr lvl="1"/>
            <a:r>
              <a:rPr lang="en-US" dirty="0"/>
              <a:t>Registration fields</a:t>
            </a:r>
          </a:p>
          <a:p>
            <a:pPr lvl="2"/>
            <a:r>
              <a:rPr lang="en-US" dirty="0"/>
              <a:t>Computer Name</a:t>
            </a:r>
          </a:p>
          <a:p>
            <a:pPr lvl="2"/>
            <a:r>
              <a:rPr lang="en-US" dirty="0"/>
              <a:t>Building</a:t>
            </a:r>
          </a:p>
          <a:p>
            <a:pPr lvl="2"/>
            <a:r>
              <a:rPr lang="en-US" dirty="0"/>
              <a:t>Role</a:t>
            </a:r>
          </a:p>
          <a:p>
            <a:pPr lvl="1"/>
            <a:r>
              <a:rPr lang="en-US" dirty="0"/>
              <a:t>Policy array (pre-installed apps, policies, and more)</a:t>
            </a:r>
          </a:p>
          <a:p>
            <a:pPr lvl="1"/>
            <a:r>
              <a:rPr lang="en-US" dirty="0"/>
              <a:t>EULA (we don’t use this, but you sure can!)</a:t>
            </a:r>
          </a:p>
          <a:p>
            <a:r>
              <a:rPr lang="en-US" dirty="0"/>
              <a:t>Use testing mode!</a:t>
            </a:r>
          </a:p>
          <a:p>
            <a:pPr lvl="1"/>
            <a:endParaRPr lang="en-US" dirty="0"/>
          </a:p>
        </p:txBody>
      </p:sp>
      <p:sp>
        <p:nvSpPr>
          <p:cNvPr id="3" name="Text Placeholder 2">
            <a:extLst>
              <a:ext uri="{FF2B5EF4-FFF2-40B4-BE49-F238E27FC236}">
                <a16:creationId xmlns:a16="http://schemas.microsoft.com/office/drawing/2014/main" id="{1EFB4FFD-A3FA-6642-BE96-A51EFC451B39}"/>
              </a:ext>
            </a:extLst>
          </p:cNvPr>
          <p:cNvSpPr>
            <a:spLocks noGrp="1"/>
          </p:cNvSpPr>
          <p:nvPr>
            <p:ph type="body" sz="quarter" idx="15"/>
          </p:nvPr>
        </p:nvSpPr>
        <p:spPr/>
        <p:txBody>
          <a:bodyPr/>
          <a:lstStyle/>
          <a:p>
            <a:r>
              <a:rPr lang="en-US" dirty="0"/>
              <a:t>DEP Notify</a:t>
            </a:r>
          </a:p>
        </p:txBody>
      </p:sp>
      <p:sp>
        <p:nvSpPr>
          <p:cNvPr id="4" name="Text Placeholder 3">
            <a:extLst>
              <a:ext uri="{FF2B5EF4-FFF2-40B4-BE49-F238E27FC236}">
                <a16:creationId xmlns:a16="http://schemas.microsoft.com/office/drawing/2014/main" id="{F33E0D60-CBF2-3A4F-AF7A-2B1EDEE3DE04}"/>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1969430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AC37E4-FC32-804C-9EBD-A6E0EDB63FAC}"/>
              </a:ext>
            </a:extLst>
          </p:cNvPr>
          <p:cNvSpPr>
            <a:spLocks noGrp="1"/>
          </p:cNvSpPr>
          <p:nvPr>
            <p:ph type="body" sz="quarter" idx="15"/>
          </p:nvPr>
        </p:nvSpPr>
        <p:spPr/>
        <p:txBody>
          <a:bodyPr/>
          <a:lstStyle/>
          <a:p>
            <a:r>
              <a:rPr lang="en-US" sz="2800" dirty="0"/>
              <a:t>DEP Notify – Branding and FV Settings</a:t>
            </a:r>
          </a:p>
        </p:txBody>
      </p:sp>
      <p:sp>
        <p:nvSpPr>
          <p:cNvPr id="4" name="Text Placeholder 3">
            <a:extLst>
              <a:ext uri="{FF2B5EF4-FFF2-40B4-BE49-F238E27FC236}">
                <a16:creationId xmlns:a16="http://schemas.microsoft.com/office/drawing/2014/main" id="{B722B616-167B-DA44-A80D-8C154A772FC2}"/>
              </a:ext>
            </a:extLst>
          </p:cNvPr>
          <p:cNvSpPr>
            <a:spLocks noGrp="1"/>
          </p:cNvSpPr>
          <p:nvPr>
            <p:ph type="body" sz="quarter" idx="16"/>
          </p:nvPr>
        </p:nvSpPr>
        <p:spPr/>
        <p:txBody>
          <a:bodyPr/>
          <a:lstStyle/>
          <a:p>
            <a:endParaRPr lang="en-US"/>
          </a:p>
        </p:txBody>
      </p:sp>
      <p:pic>
        <p:nvPicPr>
          <p:cNvPr id="6" name="Picture 5" descr="A screenshot of a cell phone&#10;&#10;Description automatically generated">
            <a:extLst>
              <a:ext uri="{FF2B5EF4-FFF2-40B4-BE49-F238E27FC236}">
                <a16:creationId xmlns:a16="http://schemas.microsoft.com/office/drawing/2014/main" id="{C5D742B2-704D-CB44-ABA3-2036AECA23A5}"/>
              </a:ext>
            </a:extLst>
          </p:cNvPr>
          <p:cNvPicPr>
            <a:picLocks noChangeAspect="1"/>
          </p:cNvPicPr>
          <p:nvPr/>
        </p:nvPicPr>
        <p:blipFill>
          <a:blip r:embed="rId2"/>
          <a:stretch>
            <a:fillRect/>
          </a:stretch>
        </p:blipFill>
        <p:spPr>
          <a:xfrm>
            <a:off x="1358554" y="1477899"/>
            <a:ext cx="6368498" cy="4814865"/>
          </a:xfrm>
          <a:prstGeom prst="rect">
            <a:avLst/>
          </a:prstGeom>
        </p:spPr>
      </p:pic>
    </p:spTree>
    <p:extLst>
      <p:ext uri="{BB962C8B-B14F-4D97-AF65-F5344CB8AC3E}">
        <p14:creationId xmlns:p14="http://schemas.microsoft.com/office/powerpoint/2010/main" val="74184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668A1CC-09A9-9C4B-A727-C0F8115A2CE4}"/>
              </a:ext>
            </a:extLst>
          </p:cNvPr>
          <p:cNvSpPr>
            <a:spLocks noGrp="1"/>
          </p:cNvSpPr>
          <p:nvPr>
            <p:ph type="body" sz="quarter" idx="15"/>
          </p:nvPr>
        </p:nvSpPr>
        <p:spPr/>
        <p:txBody>
          <a:bodyPr/>
          <a:lstStyle/>
          <a:p>
            <a:r>
              <a:rPr lang="en-US" dirty="0"/>
              <a:t>DEP Notify - Name</a:t>
            </a:r>
          </a:p>
        </p:txBody>
      </p:sp>
      <p:sp>
        <p:nvSpPr>
          <p:cNvPr id="4" name="Text Placeholder 3">
            <a:extLst>
              <a:ext uri="{FF2B5EF4-FFF2-40B4-BE49-F238E27FC236}">
                <a16:creationId xmlns:a16="http://schemas.microsoft.com/office/drawing/2014/main" id="{00AEB99D-ACA4-7E47-9A35-977C202EACD7}"/>
              </a:ext>
            </a:extLst>
          </p:cNvPr>
          <p:cNvSpPr>
            <a:spLocks noGrp="1"/>
          </p:cNvSpPr>
          <p:nvPr>
            <p:ph type="body" sz="quarter" idx="16"/>
          </p:nvPr>
        </p:nvSpPr>
        <p:spPr/>
        <p:txBody>
          <a:bodyPr/>
          <a:lstStyle/>
          <a:p>
            <a:endParaRPr lang="en-US"/>
          </a:p>
        </p:txBody>
      </p:sp>
      <p:pic>
        <p:nvPicPr>
          <p:cNvPr id="6" name="Picture 5" descr="A screenshot of a cell phone&#10;&#10;Description automatically generated">
            <a:extLst>
              <a:ext uri="{FF2B5EF4-FFF2-40B4-BE49-F238E27FC236}">
                <a16:creationId xmlns:a16="http://schemas.microsoft.com/office/drawing/2014/main" id="{2A3300D9-AFF7-8E46-8986-EC0572CC51C3}"/>
              </a:ext>
            </a:extLst>
          </p:cNvPr>
          <p:cNvPicPr>
            <a:picLocks noChangeAspect="1"/>
          </p:cNvPicPr>
          <p:nvPr/>
        </p:nvPicPr>
        <p:blipFill>
          <a:blip r:embed="rId2"/>
          <a:stretch>
            <a:fillRect/>
          </a:stretch>
        </p:blipFill>
        <p:spPr>
          <a:xfrm>
            <a:off x="390697" y="1624203"/>
            <a:ext cx="8537171" cy="4344359"/>
          </a:xfrm>
          <a:prstGeom prst="rect">
            <a:avLst/>
          </a:prstGeom>
        </p:spPr>
      </p:pic>
    </p:spTree>
    <p:extLst>
      <p:ext uri="{BB962C8B-B14F-4D97-AF65-F5344CB8AC3E}">
        <p14:creationId xmlns:p14="http://schemas.microsoft.com/office/powerpoint/2010/main" val="1157374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D8050F-2EE4-5D44-913C-C6BF080C15C3}"/>
              </a:ext>
            </a:extLst>
          </p:cNvPr>
          <p:cNvSpPr>
            <a:spLocks noGrp="1"/>
          </p:cNvSpPr>
          <p:nvPr>
            <p:ph type="body" sz="quarter" idx="15"/>
          </p:nvPr>
        </p:nvSpPr>
        <p:spPr/>
        <p:txBody>
          <a:bodyPr/>
          <a:lstStyle/>
          <a:p>
            <a:r>
              <a:rPr lang="en-US" sz="3600" dirty="0"/>
              <a:t>DEP Notify – Building and Role</a:t>
            </a:r>
          </a:p>
        </p:txBody>
      </p:sp>
      <p:sp>
        <p:nvSpPr>
          <p:cNvPr id="4" name="Text Placeholder 3">
            <a:extLst>
              <a:ext uri="{FF2B5EF4-FFF2-40B4-BE49-F238E27FC236}">
                <a16:creationId xmlns:a16="http://schemas.microsoft.com/office/drawing/2014/main" id="{BB973232-D207-FC4E-8D06-D13B98D8A8AD}"/>
              </a:ext>
            </a:extLst>
          </p:cNvPr>
          <p:cNvSpPr>
            <a:spLocks noGrp="1"/>
          </p:cNvSpPr>
          <p:nvPr>
            <p:ph type="body" sz="quarter" idx="16"/>
          </p:nvPr>
        </p:nvSpPr>
        <p:spPr/>
        <p:txBody>
          <a:bodyPr/>
          <a:lstStyle/>
          <a:p>
            <a:endParaRPr lang="en-US"/>
          </a:p>
        </p:txBody>
      </p:sp>
      <p:pic>
        <p:nvPicPr>
          <p:cNvPr id="6" name="Picture 5" descr="A screenshot of a cell phone&#10;&#10;Description automatically generated">
            <a:extLst>
              <a:ext uri="{FF2B5EF4-FFF2-40B4-BE49-F238E27FC236}">
                <a16:creationId xmlns:a16="http://schemas.microsoft.com/office/drawing/2014/main" id="{E3B52734-A81C-5B44-9ABB-A2131ABDB835}"/>
              </a:ext>
            </a:extLst>
          </p:cNvPr>
          <p:cNvPicPr>
            <a:picLocks noChangeAspect="1"/>
          </p:cNvPicPr>
          <p:nvPr/>
        </p:nvPicPr>
        <p:blipFill>
          <a:blip r:embed="rId2"/>
          <a:stretch>
            <a:fillRect/>
          </a:stretch>
        </p:blipFill>
        <p:spPr>
          <a:xfrm>
            <a:off x="257695" y="1543692"/>
            <a:ext cx="8578734" cy="4374813"/>
          </a:xfrm>
          <a:prstGeom prst="rect">
            <a:avLst/>
          </a:prstGeom>
        </p:spPr>
      </p:pic>
    </p:spTree>
    <p:extLst>
      <p:ext uri="{BB962C8B-B14F-4D97-AF65-F5344CB8AC3E}">
        <p14:creationId xmlns:p14="http://schemas.microsoft.com/office/powerpoint/2010/main" val="1854206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ABC53F-B442-404A-83A2-EEF50B704D94}"/>
              </a:ext>
            </a:extLst>
          </p:cNvPr>
          <p:cNvSpPr>
            <a:spLocks noGrp="1"/>
          </p:cNvSpPr>
          <p:nvPr>
            <p:ph type="body" sz="quarter" idx="15"/>
          </p:nvPr>
        </p:nvSpPr>
        <p:spPr/>
        <p:txBody>
          <a:bodyPr/>
          <a:lstStyle/>
          <a:p>
            <a:r>
              <a:rPr lang="en-US" sz="3600" dirty="0"/>
              <a:t>DEP Notify – Building and Role</a:t>
            </a:r>
          </a:p>
          <a:p>
            <a:endParaRPr lang="en-US" sz="3600" dirty="0"/>
          </a:p>
        </p:txBody>
      </p:sp>
      <p:sp>
        <p:nvSpPr>
          <p:cNvPr id="4" name="Text Placeholder 3">
            <a:extLst>
              <a:ext uri="{FF2B5EF4-FFF2-40B4-BE49-F238E27FC236}">
                <a16:creationId xmlns:a16="http://schemas.microsoft.com/office/drawing/2014/main" id="{90AB88B0-C5A9-0F43-8E85-CFE0D2AB880C}"/>
              </a:ext>
            </a:extLst>
          </p:cNvPr>
          <p:cNvSpPr>
            <a:spLocks noGrp="1"/>
          </p:cNvSpPr>
          <p:nvPr>
            <p:ph type="body" sz="quarter" idx="16"/>
          </p:nvPr>
        </p:nvSpPr>
        <p:spPr/>
        <p:txBody>
          <a:bodyPr/>
          <a:lstStyle/>
          <a:p>
            <a:endParaRPr lang="en-US"/>
          </a:p>
        </p:txBody>
      </p:sp>
      <p:pic>
        <p:nvPicPr>
          <p:cNvPr id="6" name="Picture 5" descr="A screenshot of a cell phone&#10;&#10;Description automatically generated">
            <a:extLst>
              <a:ext uri="{FF2B5EF4-FFF2-40B4-BE49-F238E27FC236}">
                <a16:creationId xmlns:a16="http://schemas.microsoft.com/office/drawing/2014/main" id="{6CD889A5-E39A-DB44-9D70-708511D9484E}"/>
              </a:ext>
            </a:extLst>
          </p:cNvPr>
          <p:cNvPicPr>
            <a:picLocks noChangeAspect="1"/>
          </p:cNvPicPr>
          <p:nvPr/>
        </p:nvPicPr>
        <p:blipFill>
          <a:blip r:embed="rId2"/>
          <a:stretch>
            <a:fillRect/>
          </a:stretch>
        </p:blipFill>
        <p:spPr>
          <a:xfrm>
            <a:off x="190633" y="1624203"/>
            <a:ext cx="8762733" cy="4060356"/>
          </a:xfrm>
          <a:prstGeom prst="rect">
            <a:avLst/>
          </a:prstGeom>
        </p:spPr>
      </p:pic>
    </p:spTree>
    <p:extLst>
      <p:ext uri="{BB962C8B-B14F-4D97-AF65-F5344CB8AC3E}">
        <p14:creationId xmlns:p14="http://schemas.microsoft.com/office/powerpoint/2010/main" val="2160405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97A2FF-1840-5445-A878-87601FF58525}"/>
              </a:ext>
            </a:extLst>
          </p:cNvPr>
          <p:cNvSpPr>
            <a:spLocks noGrp="1"/>
          </p:cNvSpPr>
          <p:nvPr>
            <p:ph type="body" sz="quarter" idx="14"/>
          </p:nvPr>
        </p:nvSpPr>
        <p:spPr>
          <a:xfrm>
            <a:off x="280791" y="1624203"/>
            <a:ext cx="2944547" cy="4034638"/>
          </a:xfrm>
        </p:spPr>
        <p:txBody>
          <a:bodyPr/>
          <a:lstStyle/>
          <a:p>
            <a:r>
              <a:rPr lang="en-US" dirty="0"/>
              <a:t>Building options mapped to same values in </a:t>
            </a:r>
            <a:r>
              <a:rPr lang="en-US" dirty="0" err="1"/>
              <a:t>Jamf</a:t>
            </a:r>
            <a:endParaRPr lang="en-US" dirty="0"/>
          </a:p>
          <a:p>
            <a:r>
              <a:rPr lang="en-US" dirty="0"/>
              <a:t>“Role” is mapped to Department in </a:t>
            </a:r>
            <a:r>
              <a:rPr lang="en-US" dirty="0" err="1"/>
              <a:t>Jamf</a:t>
            </a:r>
            <a:r>
              <a:rPr lang="en-US" dirty="0"/>
              <a:t>, same values must be set</a:t>
            </a:r>
          </a:p>
        </p:txBody>
      </p:sp>
      <p:sp>
        <p:nvSpPr>
          <p:cNvPr id="3" name="Text Placeholder 2">
            <a:extLst>
              <a:ext uri="{FF2B5EF4-FFF2-40B4-BE49-F238E27FC236}">
                <a16:creationId xmlns:a16="http://schemas.microsoft.com/office/drawing/2014/main" id="{0797B575-FCB2-774D-8B74-60D57EF328FB}"/>
              </a:ext>
            </a:extLst>
          </p:cNvPr>
          <p:cNvSpPr>
            <a:spLocks noGrp="1"/>
          </p:cNvSpPr>
          <p:nvPr>
            <p:ph type="body" sz="quarter" idx="15"/>
          </p:nvPr>
        </p:nvSpPr>
        <p:spPr/>
        <p:txBody>
          <a:bodyPr/>
          <a:lstStyle/>
          <a:p>
            <a:r>
              <a:rPr lang="en-US" sz="3600" dirty="0"/>
              <a:t>DEP Notify – Building and Role</a:t>
            </a:r>
          </a:p>
          <a:p>
            <a:endParaRPr lang="en-US" sz="3600" dirty="0"/>
          </a:p>
        </p:txBody>
      </p:sp>
      <p:sp>
        <p:nvSpPr>
          <p:cNvPr id="4" name="Text Placeholder 3">
            <a:extLst>
              <a:ext uri="{FF2B5EF4-FFF2-40B4-BE49-F238E27FC236}">
                <a16:creationId xmlns:a16="http://schemas.microsoft.com/office/drawing/2014/main" id="{7C8588A7-4A49-7746-BC13-9AB72CA034D3}"/>
              </a:ext>
            </a:extLst>
          </p:cNvPr>
          <p:cNvSpPr>
            <a:spLocks noGrp="1"/>
          </p:cNvSpPr>
          <p:nvPr>
            <p:ph type="body" sz="quarter" idx="16"/>
          </p:nvPr>
        </p:nvSpPr>
        <p:spPr/>
        <p:txBody>
          <a:bodyPr/>
          <a:lstStyle/>
          <a:p>
            <a:endParaRPr lang="en-US"/>
          </a:p>
        </p:txBody>
      </p:sp>
      <p:pic>
        <p:nvPicPr>
          <p:cNvPr id="6" name="Picture 5" descr="A screenshot of a cell phone&#10;&#10;Description automatically generated">
            <a:extLst>
              <a:ext uri="{FF2B5EF4-FFF2-40B4-BE49-F238E27FC236}">
                <a16:creationId xmlns:a16="http://schemas.microsoft.com/office/drawing/2014/main" id="{A12A71AE-4D51-3944-8C40-BA6AFF73CA06}"/>
              </a:ext>
            </a:extLst>
          </p:cNvPr>
          <p:cNvPicPr>
            <a:picLocks noChangeAspect="1"/>
          </p:cNvPicPr>
          <p:nvPr/>
        </p:nvPicPr>
        <p:blipFill>
          <a:blip r:embed="rId2"/>
          <a:stretch>
            <a:fillRect/>
          </a:stretch>
        </p:blipFill>
        <p:spPr>
          <a:xfrm>
            <a:off x="3225338" y="1693198"/>
            <a:ext cx="2639753" cy="4498354"/>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26E6CF75-5A8B-B348-A98D-836787D8AA84}"/>
              </a:ext>
            </a:extLst>
          </p:cNvPr>
          <p:cNvPicPr>
            <a:picLocks noChangeAspect="1"/>
          </p:cNvPicPr>
          <p:nvPr/>
        </p:nvPicPr>
        <p:blipFill>
          <a:blip r:embed="rId3"/>
          <a:stretch>
            <a:fillRect/>
          </a:stretch>
        </p:blipFill>
        <p:spPr>
          <a:xfrm>
            <a:off x="6174050" y="1624203"/>
            <a:ext cx="2604190" cy="4567349"/>
          </a:xfrm>
          <a:prstGeom prst="rect">
            <a:avLst/>
          </a:prstGeom>
        </p:spPr>
      </p:pic>
    </p:spTree>
    <p:extLst>
      <p:ext uri="{BB962C8B-B14F-4D97-AF65-F5344CB8AC3E}">
        <p14:creationId xmlns:p14="http://schemas.microsoft.com/office/powerpoint/2010/main" val="4109639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E723A6-0A67-D849-B5EB-10172E19212C}"/>
              </a:ext>
            </a:extLst>
          </p:cNvPr>
          <p:cNvSpPr>
            <a:spLocks noGrp="1"/>
          </p:cNvSpPr>
          <p:nvPr>
            <p:ph type="body" sz="quarter" idx="15"/>
          </p:nvPr>
        </p:nvSpPr>
        <p:spPr/>
        <p:txBody>
          <a:bodyPr/>
          <a:lstStyle/>
          <a:p>
            <a:r>
              <a:rPr lang="en-US" dirty="0"/>
              <a:t>Scripting to the Last Mile</a:t>
            </a:r>
          </a:p>
        </p:txBody>
      </p:sp>
      <p:sp>
        <p:nvSpPr>
          <p:cNvPr id="4" name="Text Placeholder 3">
            <a:extLst>
              <a:ext uri="{FF2B5EF4-FFF2-40B4-BE49-F238E27FC236}">
                <a16:creationId xmlns:a16="http://schemas.microsoft.com/office/drawing/2014/main" id="{1115A77E-0936-6B4B-8E77-A89FB136F923}"/>
              </a:ext>
            </a:extLst>
          </p:cNvPr>
          <p:cNvSpPr>
            <a:spLocks noGrp="1"/>
          </p:cNvSpPr>
          <p:nvPr>
            <p:ph type="body" sz="quarter" idx="16"/>
          </p:nvPr>
        </p:nvSpPr>
        <p:spPr/>
        <p:txBody>
          <a:bodyPr/>
          <a:lstStyle/>
          <a:p>
            <a:endParaRPr lang="en-US"/>
          </a:p>
        </p:txBody>
      </p:sp>
      <p:pic>
        <p:nvPicPr>
          <p:cNvPr id="6" name="Picture 5" descr="A person looking at the camera&#10;&#10;Description automatically generated">
            <a:extLst>
              <a:ext uri="{FF2B5EF4-FFF2-40B4-BE49-F238E27FC236}">
                <a16:creationId xmlns:a16="http://schemas.microsoft.com/office/drawing/2014/main" id="{8144A7B3-5BA3-0742-89E1-39CD7F6727A3}"/>
              </a:ext>
            </a:extLst>
          </p:cNvPr>
          <p:cNvPicPr>
            <a:picLocks noChangeAspect="1"/>
          </p:cNvPicPr>
          <p:nvPr/>
        </p:nvPicPr>
        <p:blipFill>
          <a:blip r:embed="rId2"/>
          <a:stretch>
            <a:fillRect/>
          </a:stretch>
        </p:blipFill>
        <p:spPr>
          <a:xfrm>
            <a:off x="1005933" y="2317750"/>
            <a:ext cx="2247900" cy="2222500"/>
          </a:xfrm>
          <a:prstGeom prst="rect">
            <a:avLst/>
          </a:prstGeom>
        </p:spPr>
      </p:pic>
      <p:sp>
        <p:nvSpPr>
          <p:cNvPr id="7" name="TextBox 6">
            <a:extLst>
              <a:ext uri="{FF2B5EF4-FFF2-40B4-BE49-F238E27FC236}">
                <a16:creationId xmlns:a16="http://schemas.microsoft.com/office/drawing/2014/main" id="{E90C4F5D-8EFD-4442-B0F3-A15FE9C4E207}"/>
              </a:ext>
            </a:extLst>
          </p:cNvPr>
          <p:cNvSpPr txBox="1"/>
          <p:nvPr/>
        </p:nvSpPr>
        <p:spPr>
          <a:xfrm>
            <a:off x="3992138" y="2274838"/>
            <a:ext cx="4516242" cy="2308324"/>
          </a:xfrm>
          <a:prstGeom prst="rect">
            <a:avLst/>
          </a:prstGeom>
          <a:noFill/>
        </p:spPr>
        <p:txBody>
          <a:bodyPr wrap="square" rtlCol="0">
            <a:spAutoFit/>
          </a:bodyPr>
          <a:lstStyle/>
          <a:p>
            <a:r>
              <a:rPr lang="en-US" sz="2400" dirty="0">
                <a:solidFill>
                  <a:srgbClr val="000000"/>
                </a:solidFill>
                <a:latin typeface="Source Sans Pro" panose="020B0503030403020204" pitchFamily="34" charset="77"/>
              </a:rPr>
              <a:t>Brandon </a:t>
            </a:r>
            <a:r>
              <a:rPr lang="en-US" sz="2400" dirty="0" err="1">
                <a:solidFill>
                  <a:srgbClr val="000000"/>
                </a:solidFill>
                <a:latin typeface="Source Sans Pro" panose="020B0503030403020204" pitchFamily="34" charset="77"/>
              </a:rPr>
              <a:t>Taitt</a:t>
            </a:r>
            <a:endParaRPr lang="en-US" sz="2400" dirty="0">
              <a:solidFill>
                <a:srgbClr val="000000"/>
              </a:solidFill>
              <a:latin typeface="Source Sans Pro" panose="020B0503030403020204" pitchFamily="34" charset="77"/>
            </a:endParaRPr>
          </a:p>
          <a:p>
            <a:r>
              <a:rPr lang="en-US" sz="2400" dirty="0">
                <a:solidFill>
                  <a:srgbClr val="000000"/>
                </a:solidFill>
                <a:latin typeface="Source Sans Pro" panose="020B0503030403020204" pitchFamily="34" charset="77"/>
              </a:rPr>
              <a:t>Technology Support Specialist II</a:t>
            </a:r>
          </a:p>
          <a:p>
            <a:r>
              <a:rPr lang="en-US" sz="2400" dirty="0">
                <a:solidFill>
                  <a:srgbClr val="000000"/>
                </a:solidFill>
                <a:latin typeface="Source Sans Pro" panose="020B0503030403020204" pitchFamily="34" charset="77"/>
              </a:rPr>
              <a:t>Spring Lake Park Schools</a:t>
            </a:r>
          </a:p>
          <a:p>
            <a:endParaRPr lang="en-US" sz="2400" dirty="0">
              <a:solidFill>
                <a:srgbClr val="000000"/>
              </a:solidFill>
              <a:latin typeface="Source Sans Pro" panose="020B0503030403020204" pitchFamily="34" charset="77"/>
            </a:endParaRPr>
          </a:p>
          <a:p>
            <a:r>
              <a:rPr lang="en-US" sz="2400" dirty="0">
                <a:solidFill>
                  <a:srgbClr val="000000"/>
                </a:solidFill>
                <a:latin typeface="Source Sans Pro" panose="020B0503030403020204" pitchFamily="34" charset="77"/>
                <a:hlinkClick r:id="rId3"/>
              </a:rPr>
              <a:t>btaitt@district16.org</a:t>
            </a:r>
            <a:endParaRPr lang="en-US" sz="2400" dirty="0">
              <a:solidFill>
                <a:srgbClr val="000000"/>
              </a:solidFill>
              <a:latin typeface="Source Sans Pro" panose="020B0503030403020204" pitchFamily="34" charset="77"/>
            </a:endParaRPr>
          </a:p>
          <a:p>
            <a:r>
              <a:rPr lang="en-US" sz="2400" dirty="0" err="1">
                <a:solidFill>
                  <a:srgbClr val="000000"/>
                </a:solidFill>
                <a:latin typeface="Source Sans Pro" panose="020B0503030403020204" pitchFamily="34" charset="77"/>
              </a:rPr>
              <a:t>MacAdmins</a:t>
            </a:r>
            <a:r>
              <a:rPr lang="en-US" sz="2400" dirty="0">
                <a:solidFill>
                  <a:srgbClr val="000000"/>
                </a:solidFill>
                <a:latin typeface="Source Sans Pro" panose="020B0503030403020204" pitchFamily="34" charset="77"/>
              </a:rPr>
              <a:t> Slack: @</a:t>
            </a:r>
            <a:r>
              <a:rPr lang="en-US" sz="2400" dirty="0" err="1">
                <a:solidFill>
                  <a:srgbClr val="000000"/>
                </a:solidFill>
                <a:latin typeface="Source Sans Pro" panose="020B0503030403020204" pitchFamily="34" charset="77"/>
              </a:rPr>
              <a:t>btaitt</a:t>
            </a:r>
            <a:endParaRPr lang="en-US" sz="2400" dirty="0">
              <a:solidFill>
                <a:srgbClr val="000000"/>
              </a:solidFill>
              <a:latin typeface="Source Sans Pro" panose="020B0503030403020204" pitchFamily="34" charset="77"/>
            </a:endParaRPr>
          </a:p>
        </p:txBody>
      </p:sp>
    </p:spTree>
    <p:extLst>
      <p:ext uri="{BB962C8B-B14F-4D97-AF65-F5344CB8AC3E}">
        <p14:creationId xmlns:p14="http://schemas.microsoft.com/office/powerpoint/2010/main" val="3431091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585367-D41A-C84D-A16F-88E9A7D7FDB8}"/>
              </a:ext>
            </a:extLst>
          </p:cNvPr>
          <p:cNvSpPr>
            <a:spLocks noGrp="1"/>
          </p:cNvSpPr>
          <p:nvPr>
            <p:ph type="body" sz="quarter" idx="14"/>
          </p:nvPr>
        </p:nvSpPr>
        <p:spPr/>
        <p:txBody>
          <a:bodyPr/>
          <a:lstStyle/>
          <a:p>
            <a:r>
              <a:rPr lang="en-US" dirty="0"/>
              <a:t>This is where you run your policies based on custom triggers</a:t>
            </a:r>
          </a:p>
          <a:p>
            <a:r>
              <a:rPr lang="en-US" dirty="0"/>
              <a:t>Policies mapped by smart groups based on department/role</a:t>
            </a:r>
          </a:p>
        </p:txBody>
      </p:sp>
      <p:sp>
        <p:nvSpPr>
          <p:cNvPr id="3" name="Text Placeholder 2">
            <a:extLst>
              <a:ext uri="{FF2B5EF4-FFF2-40B4-BE49-F238E27FC236}">
                <a16:creationId xmlns:a16="http://schemas.microsoft.com/office/drawing/2014/main" id="{03766BA2-4D62-0448-8C86-B65D2075C06E}"/>
              </a:ext>
            </a:extLst>
          </p:cNvPr>
          <p:cNvSpPr>
            <a:spLocks noGrp="1"/>
          </p:cNvSpPr>
          <p:nvPr>
            <p:ph type="body" sz="quarter" idx="15"/>
          </p:nvPr>
        </p:nvSpPr>
        <p:spPr/>
        <p:txBody>
          <a:bodyPr/>
          <a:lstStyle/>
          <a:p>
            <a:r>
              <a:rPr lang="en-US" dirty="0"/>
              <a:t>DEP Notify – Policy Array</a:t>
            </a:r>
          </a:p>
        </p:txBody>
      </p:sp>
      <p:sp>
        <p:nvSpPr>
          <p:cNvPr id="4" name="Text Placeholder 3">
            <a:extLst>
              <a:ext uri="{FF2B5EF4-FFF2-40B4-BE49-F238E27FC236}">
                <a16:creationId xmlns:a16="http://schemas.microsoft.com/office/drawing/2014/main" id="{A0E6E630-C562-8D4D-9A26-D34E1879A26D}"/>
              </a:ext>
            </a:extLst>
          </p:cNvPr>
          <p:cNvSpPr>
            <a:spLocks noGrp="1"/>
          </p:cNvSpPr>
          <p:nvPr>
            <p:ph type="body" sz="quarter" idx="16"/>
          </p:nvPr>
        </p:nvSpPr>
        <p:spPr/>
        <p:txBody>
          <a:bodyPr/>
          <a:lstStyle/>
          <a:p>
            <a:endParaRPr lang="en-US"/>
          </a:p>
        </p:txBody>
      </p:sp>
      <p:pic>
        <p:nvPicPr>
          <p:cNvPr id="6" name="Picture 5" descr="A screenshot of a cell phone&#10;&#10;Description automatically generated">
            <a:extLst>
              <a:ext uri="{FF2B5EF4-FFF2-40B4-BE49-F238E27FC236}">
                <a16:creationId xmlns:a16="http://schemas.microsoft.com/office/drawing/2014/main" id="{9FE1AA74-E457-704F-976E-084AA2244267}"/>
              </a:ext>
            </a:extLst>
          </p:cNvPr>
          <p:cNvPicPr>
            <a:picLocks noChangeAspect="1"/>
          </p:cNvPicPr>
          <p:nvPr/>
        </p:nvPicPr>
        <p:blipFill>
          <a:blip r:embed="rId2"/>
          <a:stretch>
            <a:fillRect/>
          </a:stretch>
        </p:blipFill>
        <p:spPr>
          <a:xfrm>
            <a:off x="1035973" y="2508681"/>
            <a:ext cx="7072053" cy="3315361"/>
          </a:xfrm>
          <a:prstGeom prst="rect">
            <a:avLst/>
          </a:prstGeom>
        </p:spPr>
      </p:pic>
    </p:spTree>
    <p:extLst>
      <p:ext uri="{BB962C8B-B14F-4D97-AF65-F5344CB8AC3E}">
        <p14:creationId xmlns:p14="http://schemas.microsoft.com/office/powerpoint/2010/main" val="3666605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2E3B5E-D520-F344-9E0B-3C0A40501C89}"/>
              </a:ext>
            </a:extLst>
          </p:cNvPr>
          <p:cNvSpPr>
            <a:spLocks noGrp="1"/>
          </p:cNvSpPr>
          <p:nvPr>
            <p:ph type="body" sz="quarter" idx="14"/>
          </p:nvPr>
        </p:nvSpPr>
        <p:spPr/>
        <p:txBody>
          <a:bodyPr/>
          <a:lstStyle/>
          <a:p>
            <a:r>
              <a:rPr lang="en-US" dirty="0"/>
              <a:t>Configuration Profiles are used to configure system settings, app settings, and more.</a:t>
            </a:r>
          </a:p>
          <a:p>
            <a:r>
              <a:rPr lang="en-US" dirty="0"/>
              <a:t>Examples of our default config profiles include:</a:t>
            </a:r>
          </a:p>
          <a:p>
            <a:pPr lvl="1"/>
            <a:r>
              <a:rPr lang="en-US" dirty="0"/>
              <a:t>New to macOS Catalina: App Notifications profiles </a:t>
            </a:r>
          </a:p>
          <a:p>
            <a:pPr lvl="1"/>
            <a:r>
              <a:rPr lang="en-US" dirty="0"/>
              <a:t>PPPC Profiles for browsers, Microsoft Office, and more</a:t>
            </a:r>
          </a:p>
          <a:p>
            <a:pPr lvl="1"/>
            <a:r>
              <a:rPr lang="en-US" dirty="0" err="1"/>
              <a:t>FileVault</a:t>
            </a:r>
            <a:endParaRPr lang="en-US" dirty="0"/>
          </a:p>
          <a:p>
            <a:pPr lvl="1"/>
            <a:r>
              <a:rPr lang="en-US" dirty="0"/>
              <a:t>Power settings</a:t>
            </a:r>
          </a:p>
          <a:p>
            <a:pPr lvl="1"/>
            <a:r>
              <a:rPr lang="en-US" dirty="0"/>
              <a:t>Configuration of Office 365 and Outlook (ex: auto-filling user’s email for Outlook setup)</a:t>
            </a:r>
          </a:p>
          <a:p>
            <a:r>
              <a:rPr lang="en-US" dirty="0"/>
              <a:t>Increasingly taking the place of scripts.</a:t>
            </a:r>
          </a:p>
        </p:txBody>
      </p:sp>
      <p:sp>
        <p:nvSpPr>
          <p:cNvPr id="3" name="Text Placeholder 2">
            <a:extLst>
              <a:ext uri="{FF2B5EF4-FFF2-40B4-BE49-F238E27FC236}">
                <a16:creationId xmlns:a16="http://schemas.microsoft.com/office/drawing/2014/main" id="{4EA3B73B-0BCE-9345-87A7-12178DCC3ED4}"/>
              </a:ext>
            </a:extLst>
          </p:cNvPr>
          <p:cNvSpPr>
            <a:spLocks noGrp="1"/>
          </p:cNvSpPr>
          <p:nvPr>
            <p:ph type="body" sz="quarter" idx="15"/>
          </p:nvPr>
        </p:nvSpPr>
        <p:spPr/>
        <p:txBody>
          <a:bodyPr/>
          <a:lstStyle/>
          <a:p>
            <a:r>
              <a:rPr lang="en-US" dirty="0"/>
              <a:t>Configuration Profiles</a:t>
            </a:r>
          </a:p>
        </p:txBody>
      </p:sp>
      <p:sp>
        <p:nvSpPr>
          <p:cNvPr id="4" name="Text Placeholder 3">
            <a:extLst>
              <a:ext uri="{FF2B5EF4-FFF2-40B4-BE49-F238E27FC236}">
                <a16:creationId xmlns:a16="http://schemas.microsoft.com/office/drawing/2014/main" id="{EB9FDDB9-6076-BC41-A4A0-B97239AF4599}"/>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948850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09B232-49E7-0A47-B9DA-6AE04EFBF1DE}"/>
              </a:ext>
            </a:extLst>
          </p:cNvPr>
          <p:cNvSpPr>
            <a:spLocks noGrp="1"/>
          </p:cNvSpPr>
          <p:nvPr>
            <p:ph type="body" sz="quarter" idx="14"/>
          </p:nvPr>
        </p:nvSpPr>
        <p:spPr/>
        <p:txBody>
          <a:bodyPr/>
          <a:lstStyle/>
          <a:p>
            <a:r>
              <a:rPr lang="en-US" dirty="0" err="1"/>
              <a:t>ProfileCreator</a:t>
            </a:r>
            <a:r>
              <a:rPr lang="en-US" dirty="0"/>
              <a:t> used to create may profiles</a:t>
            </a:r>
          </a:p>
          <a:p>
            <a:r>
              <a:rPr lang="en-US" dirty="0">
                <a:hlinkClick r:id="rId2"/>
              </a:rPr>
              <a:t>https://github.com/ProfileCreator/ProfileCreator</a:t>
            </a:r>
            <a:r>
              <a:rPr lang="en-US" dirty="0"/>
              <a:t> (also #profile-creator on </a:t>
            </a:r>
            <a:r>
              <a:rPr lang="en-US" dirty="0" err="1"/>
              <a:t>MacAdmins</a:t>
            </a:r>
            <a:r>
              <a:rPr lang="en-US" dirty="0"/>
              <a:t> Slack)</a:t>
            </a:r>
          </a:p>
          <a:p>
            <a:r>
              <a:rPr lang="en-US" dirty="0"/>
              <a:t>Recommend signing up for an Apple Enterprise Developer account to be able to sign profiles. Cost: $300/year</a:t>
            </a:r>
          </a:p>
          <a:p>
            <a:pPr lvl="1"/>
            <a:r>
              <a:rPr lang="en-US" dirty="0"/>
              <a:t>Prevents MDM from modifying profile</a:t>
            </a:r>
          </a:p>
          <a:p>
            <a:pPr lvl="1"/>
            <a:r>
              <a:rPr lang="en-US" dirty="0"/>
              <a:t>Apple accepts profile coming from MDM signed with Apple cert</a:t>
            </a:r>
          </a:p>
          <a:p>
            <a:pPr lvl="1"/>
            <a:endParaRPr lang="en-US" dirty="0"/>
          </a:p>
        </p:txBody>
      </p:sp>
      <p:sp>
        <p:nvSpPr>
          <p:cNvPr id="3" name="Text Placeholder 2">
            <a:extLst>
              <a:ext uri="{FF2B5EF4-FFF2-40B4-BE49-F238E27FC236}">
                <a16:creationId xmlns:a16="http://schemas.microsoft.com/office/drawing/2014/main" id="{F23F2DA4-5D4C-7A49-B8A3-5FFC433D7CDA}"/>
              </a:ext>
            </a:extLst>
          </p:cNvPr>
          <p:cNvSpPr>
            <a:spLocks noGrp="1"/>
          </p:cNvSpPr>
          <p:nvPr>
            <p:ph type="body" sz="quarter" idx="15"/>
          </p:nvPr>
        </p:nvSpPr>
        <p:spPr/>
        <p:txBody>
          <a:bodyPr/>
          <a:lstStyle/>
          <a:p>
            <a:r>
              <a:rPr lang="en-US" dirty="0"/>
              <a:t>Configuration Profiles</a:t>
            </a:r>
          </a:p>
        </p:txBody>
      </p:sp>
      <p:sp>
        <p:nvSpPr>
          <p:cNvPr id="4" name="Text Placeholder 3">
            <a:extLst>
              <a:ext uri="{FF2B5EF4-FFF2-40B4-BE49-F238E27FC236}">
                <a16:creationId xmlns:a16="http://schemas.microsoft.com/office/drawing/2014/main" id="{81523199-1642-2549-A94F-CEAE59173BB5}"/>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579242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D77F7B-6464-674A-B025-B8C144FF2A31}"/>
              </a:ext>
            </a:extLst>
          </p:cNvPr>
          <p:cNvSpPr>
            <a:spLocks noGrp="1"/>
          </p:cNvSpPr>
          <p:nvPr>
            <p:ph type="body" sz="quarter" idx="14"/>
          </p:nvPr>
        </p:nvSpPr>
        <p:spPr/>
        <p:txBody>
          <a:bodyPr>
            <a:normAutofit/>
          </a:bodyPr>
          <a:lstStyle/>
          <a:p>
            <a:r>
              <a:rPr lang="en-US" dirty="0"/>
              <a:t>All Macs are now…</a:t>
            </a:r>
          </a:p>
          <a:p>
            <a:pPr lvl="1"/>
            <a:r>
              <a:rPr lang="en-US" dirty="0"/>
              <a:t>macOS Mojave 10.14.6 (testing on 10.15)</a:t>
            </a:r>
          </a:p>
          <a:p>
            <a:pPr lvl="1"/>
            <a:r>
              <a:rPr lang="en-US" dirty="0"/>
              <a:t>Everyone, including staff (and techs!), are standard accounts</a:t>
            </a:r>
          </a:p>
          <a:p>
            <a:pPr lvl="1"/>
            <a:r>
              <a:rPr lang="en-US" dirty="0" err="1"/>
              <a:t>FileVault</a:t>
            </a:r>
            <a:r>
              <a:rPr lang="en-US" dirty="0"/>
              <a:t> enabled for staff</a:t>
            </a:r>
          </a:p>
          <a:p>
            <a:pPr lvl="1"/>
            <a:r>
              <a:rPr lang="en-US" dirty="0"/>
              <a:t>Not bound to AD</a:t>
            </a:r>
          </a:p>
          <a:p>
            <a:pPr lvl="1"/>
            <a:r>
              <a:rPr lang="en-US" dirty="0"/>
              <a:t>Leverage </a:t>
            </a:r>
            <a:r>
              <a:rPr lang="en-US" dirty="0" err="1"/>
              <a:t>NoMAD</a:t>
            </a:r>
            <a:r>
              <a:rPr lang="en-US" dirty="0"/>
              <a:t> Login AD (aka </a:t>
            </a:r>
            <a:r>
              <a:rPr lang="en-US" dirty="0" err="1"/>
              <a:t>NoLo</a:t>
            </a:r>
            <a:r>
              <a:rPr lang="en-US" dirty="0"/>
              <a:t>) and </a:t>
            </a:r>
            <a:r>
              <a:rPr lang="en-US" dirty="0" err="1"/>
              <a:t>NoMAD</a:t>
            </a:r>
            <a:r>
              <a:rPr lang="en-US" dirty="0"/>
              <a:t> for authentication/Kerberos</a:t>
            </a:r>
          </a:p>
          <a:p>
            <a:pPr lvl="1"/>
            <a:endParaRPr lang="en-US" dirty="0"/>
          </a:p>
          <a:p>
            <a:pPr lvl="2"/>
            <a:endParaRPr lang="en-US" dirty="0"/>
          </a:p>
        </p:txBody>
      </p:sp>
      <p:sp>
        <p:nvSpPr>
          <p:cNvPr id="3" name="Text Placeholder 2">
            <a:extLst>
              <a:ext uri="{FF2B5EF4-FFF2-40B4-BE49-F238E27FC236}">
                <a16:creationId xmlns:a16="http://schemas.microsoft.com/office/drawing/2014/main" id="{C204C854-6C44-F04F-B4F2-57BE66BD8C1E}"/>
              </a:ext>
            </a:extLst>
          </p:cNvPr>
          <p:cNvSpPr>
            <a:spLocks noGrp="1"/>
          </p:cNvSpPr>
          <p:nvPr>
            <p:ph type="body" sz="quarter" idx="15"/>
          </p:nvPr>
        </p:nvSpPr>
        <p:spPr/>
        <p:txBody>
          <a:bodyPr/>
          <a:lstStyle/>
          <a:p>
            <a:r>
              <a:rPr lang="en-US" sz="4000" dirty="0"/>
              <a:t>2019 Updates – Final Result</a:t>
            </a:r>
          </a:p>
        </p:txBody>
      </p:sp>
      <p:sp>
        <p:nvSpPr>
          <p:cNvPr id="4" name="Text Placeholder 3">
            <a:extLst>
              <a:ext uri="{FF2B5EF4-FFF2-40B4-BE49-F238E27FC236}">
                <a16:creationId xmlns:a16="http://schemas.microsoft.com/office/drawing/2014/main" id="{9D9E991F-7F1C-FC47-983A-2E77800B9230}"/>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1592689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F2CDF9-7345-EE4C-9E3A-005E54E43A48}"/>
              </a:ext>
            </a:extLst>
          </p:cNvPr>
          <p:cNvSpPr>
            <a:spLocks noGrp="1"/>
          </p:cNvSpPr>
          <p:nvPr>
            <p:ph type="body" sz="quarter" idx="14"/>
          </p:nvPr>
        </p:nvSpPr>
        <p:spPr/>
        <p:txBody>
          <a:bodyPr/>
          <a:lstStyle/>
          <a:p>
            <a:r>
              <a:rPr lang="en-US" dirty="0"/>
              <a:t>Finer control over policies based on computer role</a:t>
            </a:r>
          </a:p>
          <a:p>
            <a:r>
              <a:rPr lang="en-US" dirty="0" err="1"/>
              <a:t>FileVault</a:t>
            </a:r>
            <a:r>
              <a:rPr lang="en-US" dirty="0"/>
              <a:t> deployment not working in Catalina – likely </a:t>
            </a:r>
            <a:r>
              <a:rPr lang="en-US" dirty="0" err="1"/>
              <a:t>Jamf</a:t>
            </a:r>
            <a:r>
              <a:rPr lang="en-US" dirty="0"/>
              <a:t>/Apple bug</a:t>
            </a:r>
          </a:p>
          <a:p>
            <a:r>
              <a:rPr lang="en-US" dirty="0"/>
              <a:t>Handful of machines sometimes will not write name/role to </a:t>
            </a:r>
            <a:r>
              <a:rPr lang="en-US" dirty="0" err="1"/>
              <a:t>Jamf</a:t>
            </a:r>
            <a:r>
              <a:rPr lang="en-US" dirty="0"/>
              <a:t> until reboot or not at all</a:t>
            </a:r>
          </a:p>
          <a:p>
            <a:r>
              <a:rPr lang="en-US" dirty="0"/>
              <a:t>Non-T2 devices will skip all of this if there’s no network</a:t>
            </a:r>
          </a:p>
          <a:p>
            <a:r>
              <a:rPr lang="en-US" dirty="0"/>
              <a:t>Small issues above don’t quite get us to “Post-It note” status quite yet, techs guide this process to onboard staff right now</a:t>
            </a:r>
          </a:p>
        </p:txBody>
      </p:sp>
      <p:sp>
        <p:nvSpPr>
          <p:cNvPr id="3" name="Text Placeholder 2">
            <a:extLst>
              <a:ext uri="{FF2B5EF4-FFF2-40B4-BE49-F238E27FC236}">
                <a16:creationId xmlns:a16="http://schemas.microsoft.com/office/drawing/2014/main" id="{3ECDC7F0-841A-9A47-A7A5-0872E0DEEEA0}"/>
              </a:ext>
            </a:extLst>
          </p:cNvPr>
          <p:cNvSpPr>
            <a:spLocks noGrp="1"/>
          </p:cNvSpPr>
          <p:nvPr>
            <p:ph type="body" sz="quarter" idx="15"/>
          </p:nvPr>
        </p:nvSpPr>
        <p:spPr/>
        <p:txBody>
          <a:bodyPr/>
          <a:lstStyle/>
          <a:p>
            <a:r>
              <a:rPr lang="en-US" dirty="0"/>
              <a:t>Future improvements</a:t>
            </a:r>
          </a:p>
        </p:txBody>
      </p:sp>
      <p:sp>
        <p:nvSpPr>
          <p:cNvPr id="4" name="Text Placeholder 3">
            <a:extLst>
              <a:ext uri="{FF2B5EF4-FFF2-40B4-BE49-F238E27FC236}">
                <a16:creationId xmlns:a16="http://schemas.microsoft.com/office/drawing/2014/main" id="{8D7DEFA7-EB25-6B40-BFE3-8C917A668445}"/>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23852976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734A67-ECF1-7148-9970-ED2C424E6CAC}"/>
              </a:ext>
            </a:extLst>
          </p:cNvPr>
          <p:cNvSpPr>
            <a:spLocks noGrp="1"/>
          </p:cNvSpPr>
          <p:nvPr>
            <p:ph type="body" sz="quarter" idx="14"/>
          </p:nvPr>
        </p:nvSpPr>
        <p:spPr>
          <a:xfrm>
            <a:off x="285135" y="1632157"/>
            <a:ext cx="8582418" cy="4447095"/>
          </a:xfrm>
        </p:spPr>
        <p:txBody>
          <a:bodyPr>
            <a:normAutofit lnSpcReduction="10000"/>
          </a:bodyPr>
          <a:lstStyle/>
          <a:p>
            <a:pPr lvl="1"/>
            <a:r>
              <a:rPr lang="en-US" b="1" dirty="0" err="1"/>
              <a:t>InitialConfig</a:t>
            </a:r>
            <a:r>
              <a:rPr lang="en-US" dirty="0"/>
              <a:t> Enrollment Policy (Johan McGwire’s enrollment kickstart)</a:t>
            </a:r>
          </a:p>
          <a:p>
            <a:pPr lvl="2"/>
            <a:r>
              <a:rPr lang="en-US" sz="2000" dirty="0"/>
              <a:t>@Yohan on </a:t>
            </a:r>
            <a:r>
              <a:rPr lang="en-US" sz="2000" dirty="0" err="1"/>
              <a:t>MacAdmins</a:t>
            </a:r>
            <a:r>
              <a:rPr lang="en-US" sz="2000" dirty="0"/>
              <a:t> Slack</a:t>
            </a:r>
          </a:p>
          <a:p>
            <a:pPr lvl="2"/>
            <a:r>
              <a:rPr lang="en-US" sz="2000" dirty="0">
                <a:hlinkClick r:id="rId3"/>
              </a:rPr>
              <a:t>https://github.com/Yohan460/JAMF-Enrollment-Kickstart</a:t>
            </a:r>
            <a:r>
              <a:rPr lang="en-US" sz="2000" dirty="0"/>
              <a:t> </a:t>
            </a:r>
            <a:br>
              <a:rPr lang="en-US" sz="2000" dirty="0"/>
            </a:br>
            <a:endParaRPr lang="en-US" sz="2000" dirty="0"/>
          </a:p>
          <a:p>
            <a:pPr lvl="1"/>
            <a:r>
              <a:rPr lang="en-US" b="1" dirty="0" err="1"/>
              <a:t>NoMAD</a:t>
            </a:r>
            <a:r>
              <a:rPr lang="en-US" b="1" dirty="0"/>
              <a:t> Login AD </a:t>
            </a:r>
          </a:p>
          <a:p>
            <a:pPr lvl="2"/>
            <a:r>
              <a:rPr lang="en-US" sz="2000" dirty="0">
                <a:hlinkClick r:id="rId4"/>
              </a:rPr>
              <a:t>https://nomad.menu</a:t>
            </a:r>
            <a:r>
              <a:rPr lang="en-US" sz="2000" dirty="0"/>
              <a:t> </a:t>
            </a:r>
            <a:br>
              <a:rPr lang="en-US" sz="2000" dirty="0"/>
            </a:br>
            <a:endParaRPr lang="en-US" sz="2000" dirty="0"/>
          </a:p>
          <a:p>
            <a:pPr lvl="1"/>
            <a:r>
              <a:rPr lang="en-US" b="1" dirty="0"/>
              <a:t>DEP Notify</a:t>
            </a:r>
          </a:p>
          <a:p>
            <a:pPr lvl="2"/>
            <a:r>
              <a:rPr lang="en-US" sz="2000" dirty="0">
                <a:hlinkClick r:id="rId5"/>
              </a:rPr>
              <a:t>https://gitlab.com/Mactroll/DEPNotify</a:t>
            </a:r>
            <a:br>
              <a:rPr lang="en-US" sz="2000" dirty="0"/>
            </a:br>
            <a:endParaRPr lang="en-US" sz="2000" dirty="0"/>
          </a:p>
          <a:p>
            <a:pPr lvl="1"/>
            <a:r>
              <a:rPr lang="en-US" b="1" dirty="0"/>
              <a:t>Profile Manager</a:t>
            </a:r>
          </a:p>
          <a:p>
            <a:pPr lvl="2"/>
            <a:r>
              <a:rPr lang="en-US" sz="2000" dirty="0">
                <a:hlinkClick r:id="rId6"/>
              </a:rPr>
              <a:t>https://github.com/ProfileCreator/ProfileCreator</a:t>
            </a:r>
            <a:br>
              <a:rPr lang="en-US" sz="2000" dirty="0"/>
            </a:br>
            <a:endParaRPr lang="en-US" sz="2000" dirty="0"/>
          </a:p>
          <a:p>
            <a:pPr lvl="1"/>
            <a:r>
              <a:rPr lang="en-US" dirty="0"/>
              <a:t>This slide deck available on Brainstorm’s site.</a:t>
            </a:r>
            <a:endParaRPr lang="en-US" sz="3000" dirty="0"/>
          </a:p>
          <a:p>
            <a:pPr marL="914400" lvl="2" indent="0">
              <a:buNone/>
            </a:pPr>
            <a:endParaRPr lang="en-US" dirty="0"/>
          </a:p>
        </p:txBody>
      </p:sp>
      <p:sp>
        <p:nvSpPr>
          <p:cNvPr id="3" name="Text Placeholder 2">
            <a:extLst>
              <a:ext uri="{FF2B5EF4-FFF2-40B4-BE49-F238E27FC236}">
                <a16:creationId xmlns:a16="http://schemas.microsoft.com/office/drawing/2014/main" id="{8894453E-4A25-2045-97CC-14C63E67554A}"/>
              </a:ext>
            </a:extLst>
          </p:cNvPr>
          <p:cNvSpPr>
            <a:spLocks noGrp="1"/>
          </p:cNvSpPr>
          <p:nvPr>
            <p:ph type="body" sz="quarter" idx="15"/>
          </p:nvPr>
        </p:nvSpPr>
        <p:spPr/>
        <p:txBody>
          <a:bodyPr/>
          <a:lstStyle/>
          <a:p>
            <a:r>
              <a:rPr lang="en-US" dirty="0"/>
              <a:t>Links</a:t>
            </a:r>
          </a:p>
        </p:txBody>
      </p:sp>
      <p:sp>
        <p:nvSpPr>
          <p:cNvPr id="4" name="Text Placeholder 3">
            <a:extLst>
              <a:ext uri="{FF2B5EF4-FFF2-40B4-BE49-F238E27FC236}">
                <a16:creationId xmlns:a16="http://schemas.microsoft.com/office/drawing/2014/main" id="{046F18AF-B087-D04D-A8DE-84A32F668BD6}"/>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2579146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4DED06-6087-4644-B738-B787BBF57CFB}"/>
              </a:ext>
            </a:extLst>
          </p:cNvPr>
          <p:cNvSpPr>
            <a:spLocks noGrp="1"/>
          </p:cNvSpPr>
          <p:nvPr>
            <p:ph type="body" sz="quarter" idx="14"/>
          </p:nvPr>
        </p:nvSpPr>
        <p:spPr/>
        <p:txBody>
          <a:bodyPr>
            <a:normAutofit fontScale="92500" lnSpcReduction="20000"/>
          </a:bodyPr>
          <a:lstStyle/>
          <a:p>
            <a:r>
              <a:rPr lang="en-US" dirty="0"/>
              <a:t>We have ~1000 Macs (primarily non-T2 MacBook Airs)</a:t>
            </a:r>
          </a:p>
          <a:p>
            <a:r>
              <a:rPr lang="en-US" dirty="0"/>
              <a:t>Half are issued to staff, used 1:1</a:t>
            </a:r>
          </a:p>
          <a:p>
            <a:r>
              <a:rPr lang="en-US" dirty="0"/>
              <a:t>The rest are student MacBook carts, two iMac labs, sub/guest teacher </a:t>
            </a:r>
            <a:r>
              <a:rPr lang="en-US" dirty="0" err="1"/>
              <a:t>MacBooks</a:t>
            </a:r>
            <a:endParaRPr lang="en-US" dirty="0"/>
          </a:p>
          <a:p>
            <a:r>
              <a:rPr lang="en-US" dirty="0"/>
              <a:t>We had a range of macOS versions (10.10-10.14) running across our fleet</a:t>
            </a:r>
          </a:p>
          <a:p>
            <a:r>
              <a:rPr lang="en-US" dirty="0"/>
              <a:t>Last major “imaging” project was 2016</a:t>
            </a:r>
          </a:p>
          <a:p>
            <a:r>
              <a:rPr lang="en-US" dirty="0"/>
              <a:t>Bound to Active Directory with mobile accounts</a:t>
            </a:r>
          </a:p>
          <a:p>
            <a:r>
              <a:rPr lang="en-US" dirty="0"/>
              <a:t>No </a:t>
            </a:r>
            <a:r>
              <a:rPr lang="en-US" dirty="0" err="1"/>
              <a:t>FileVault</a:t>
            </a:r>
            <a:r>
              <a:rPr lang="en-US" dirty="0"/>
              <a:t> (see above)</a:t>
            </a:r>
          </a:p>
          <a:p>
            <a:r>
              <a:rPr lang="en-US" dirty="0"/>
              <a:t>Staff were admins on machines</a:t>
            </a:r>
          </a:p>
          <a:p>
            <a:r>
              <a:rPr lang="en-US" dirty="0"/>
              <a:t>Results: adware, out-of-date software, compatibility issues, security concerns</a:t>
            </a:r>
          </a:p>
          <a:p>
            <a:endParaRPr lang="en-US" dirty="0"/>
          </a:p>
        </p:txBody>
      </p:sp>
      <p:sp>
        <p:nvSpPr>
          <p:cNvPr id="3" name="Text Placeholder 2">
            <a:extLst>
              <a:ext uri="{FF2B5EF4-FFF2-40B4-BE49-F238E27FC236}">
                <a16:creationId xmlns:a16="http://schemas.microsoft.com/office/drawing/2014/main" id="{F4F31D0C-29BB-0B4A-B16F-F89B609E68EF}"/>
              </a:ext>
            </a:extLst>
          </p:cNvPr>
          <p:cNvSpPr>
            <a:spLocks noGrp="1"/>
          </p:cNvSpPr>
          <p:nvPr>
            <p:ph type="body" sz="quarter" idx="15"/>
          </p:nvPr>
        </p:nvSpPr>
        <p:spPr/>
        <p:txBody>
          <a:bodyPr/>
          <a:lstStyle/>
          <a:p>
            <a:r>
              <a:rPr lang="en-US" dirty="0"/>
              <a:t>Before Provisioning</a:t>
            </a:r>
          </a:p>
        </p:txBody>
      </p:sp>
      <p:sp>
        <p:nvSpPr>
          <p:cNvPr id="4" name="Text Placeholder 3">
            <a:extLst>
              <a:ext uri="{FF2B5EF4-FFF2-40B4-BE49-F238E27FC236}">
                <a16:creationId xmlns:a16="http://schemas.microsoft.com/office/drawing/2014/main" id="{56C09D37-60BA-F546-99E1-6A153B9F7239}"/>
              </a:ext>
            </a:extLst>
          </p:cNvPr>
          <p:cNvSpPr>
            <a:spLocks noGrp="1"/>
          </p:cNvSpPr>
          <p:nvPr>
            <p:ph type="body" sz="quarter" idx="16"/>
          </p:nvPr>
        </p:nvSpPr>
        <p:spPr/>
        <p:txBody>
          <a:bodyPr/>
          <a:lstStyle/>
          <a:p>
            <a:endParaRPr lang="en-US" dirty="0"/>
          </a:p>
        </p:txBody>
      </p:sp>
    </p:spTree>
    <p:extLst>
      <p:ext uri="{BB962C8B-B14F-4D97-AF65-F5344CB8AC3E}">
        <p14:creationId xmlns:p14="http://schemas.microsoft.com/office/powerpoint/2010/main" val="2211514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0B652F0-9953-E54F-B974-3AA04A076757}"/>
              </a:ext>
            </a:extLst>
          </p:cNvPr>
          <p:cNvSpPr>
            <a:spLocks noGrp="1"/>
          </p:cNvSpPr>
          <p:nvPr>
            <p:ph type="body" sz="quarter" idx="15"/>
          </p:nvPr>
        </p:nvSpPr>
        <p:spPr/>
        <p:txBody>
          <a:bodyPr/>
          <a:lstStyle/>
          <a:p>
            <a:r>
              <a:rPr lang="en-US" sz="4400" dirty="0">
                <a:solidFill>
                  <a:schemeClr val="bg1"/>
                </a:solidFill>
                <a:latin typeface="Source Sans Pro" panose="020B0503030403020204" pitchFamily="34" charset="77"/>
              </a:rPr>
              <a:t>It’s time to get onboard…</a:t>
            </a:r>
          </a:p>
          <a:p>
            <a:endParaRPr lang="en-US" dirty="0">
              <a:solidFill>
                <a:schemeClr val="bg1"/>
              </a:solidFill>
            </a:endParaRPr>
          </a:p>
        </p:txBody>
      </p:sp>
      <p:sp>
        <p:nvSpPr>
          <p:cNvPr id="4" name="Text Placeholder 3">
            <a:extLst>
              <a:ext uri="{FF2B5EF4-FFF2-40B4-BE49-F238E27FC236}">
                <a16:creationId xmlns:a16="http://schemas.microsoft.com/office/drawing/2014/main" id="{704E2168-0C85-5647-BD12-C6DE9314E087}"/>
              </a:ext>
            </a:extLst>
          </p:cNvPr>
          <p:cNvSpPr>
            <a:spLocks noGrp="1"/>
          </p:cNvSpPr>
          <p:nvPr>
            <p:ph type="body" sz="quarter" idx="16"/>
          </p:nvPr>
        </p:nvSpPr>
        <p:spPr/>
        <p:txBody>
          <a:bodyPr/>
          <a:lstStyle/>
          <a:p>
            <a:endParaRPr lang="en-US"/>
          </a:p>
        </p:txBody>
      </p:sp>
      <p:pic>
        <p:nvPicPr>
          <p:cNvPr id="7" name="Picture 6">
            <a:extLst>
              <a:ext uri="{FF2B5EF4-FFF2-40B4-BE49-F238E27FC236}">
                <a16:creationId xmlns:a16="http://schemas.microsoft.com/office/drawing/2014/main" id="{F4A00DA4-A314-EF46-BE82-00C3828E361C}"/>
              </a:ext>
            </a:extLst>
          </p:cNvPr>
          <p:cNvPicPr>
            <a:picLocks noChangeAspect="1"/>
          </p:cNvPicPr>
          <p:nvPr/>
        </p:nvPicPr>
        <p:blipFill>
          <a:blip r:embed="rId2"/>
          <a:stretch>
            <a:fillRect/>
          </a:stretch>
        </p:blipFill>
        <p:spPr>
          <a:xfrm>
            <a:off x="1949416" y="1859779"/>
            <a:ext cx="5245168" cy="3933876"/>
          </a:xfrm>
          <a:prstGeom prst="rect">
            <a:avLst/>
          </a:prstGeom>
        </p:spPr>
      </p:pic>
    </p:spTree>
    <p:extLst>
      <p:ext uri="{BB962C8B-B14F-4D97-AF65-F5344CB8AC3E}">
        <p14:creationId xmlns:p14="http://schemas.microsoft.com/office/powerpoint/2010/main" val="2123589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A0D099-DAFC-C649-BCF0-618C81BA1FC0}"/>
              </a:ext>
            </a:extLst>
          </p:cNvPr>
          <p:cNvSpPr>
            <a:spLocks noGrp="1"/>
          </p:cNvSpPr>
          <p:nvPr>
            <p:ph type="body" sz="quarter" idx="14"/>
          </p:nvPr>
        </p:nvSpPr>
        <p:spPr/>
        <p:txBody>
          <a:bodyPr/>
          <a:lstStyle/>
          <a:p>
            <a:r>
              <a:rPr lang="en-US" dirty="0"/>
              <a:t>Initial testing done within tech dept. Dec. 2018, eventually rolled out to pilot group</a:t>
            </a:r>
          </a:p>
          <a:p>
            <a:r>
              <a:rPr lang="en-US" dirty="0"/>
              <a:t>Started with custom scripts, didn’t use </a:t>
            </a:r>
            <a:r>
              <a:rPr lang="en-US" dirty="0" err="1"/>
              <a:t>NoLo</a:t>
            </a:r>
            <a:r>
              <a:rPr lang="en-US" dirty="0"/>
              <a:t> initially</a:t>
            </a:r>
          </a:p>
          <a:p>
            <a:r>
              <a:rPr lang="en-US" dirty="0"/>
              <a:t>Worked well for a time but after the </a:t>
            </a:r>
            <a:r>
              <a:rPr lang="en-US" dirty="0" err="1"/>
              <a:t>Jamf</a:t>
            </a:r>
            <a:r>
              <a:rPr lang="en-US" dirty="0"/>
              <a:t> purchase of Orchard &amp; Grove and release of their own DEP Notify starter script, decided to leverage their tools</a:t>
            </a:r>
          </a:p>
          <a:p>
            <a:pPr lvl="1"/>
            <a:endParaRPr lang="en-US" dirty="0"/>
          </a:p>
        </p:txBody>
      </p:sp>
      <p:sp>
        <p:nvSpPr>
          <p:cNvPr id="3" name="Text Placeholder 2">
            <a:extLst>
              <a:ext uri="{FF2B5EF4-FFF2-40B4-BE49-F238E27FC236}">
                <a16:creationId xmlns:a16="http://schemas.microsoft.com/office/drawing/2014/main" id="{D119A8F4-F839-9946-BCB1-11A0E9A00D2D}"/>
              </a:ext>
            </a:extLst>
          </p:cNvPr>
          <p:cNvSpPr>
            <a:spLocks noGrp="1"/>
          </p:cNvSpPr>
          <p:nvPr>
            <p:ph type="body" sz="quarter" idx="15"/>
          </p:nvPr>
        </p:nvSpPr>
        <p:spPr/>
        <p:txBody>
          <a:bodyPr/>
          <a:lstStyle/>
          <a:p>
            <a:r>
              <a:rPr lang="en-US" dirty="0"/>
              <a:t>Testing and Prep</a:t>
            </a:r>
          </a:p>
        </p:txBody>
      </p:sp>
      <p:sp>
        <p:nvSpPr>
          <p:cNvPr id="4" name="Text Placeholder 3">
            <a:extLst>
              <a:ext uri="{FF2B5EF4-FFF2-40B4-BE49-F238E27FC236}">
                <a16:creationId xmlns:a16="http://schemas.microsoft.com/office/drawing/2014/main" id="{0F4341D0-591A-DD41-8C22-8DF9E92124EA}"/>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2136862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734A67-ECF1-7148-9970-ED2C424E6CAC}"/>
              </a:ext>
            </a:extLst>
          </p:cNvPr>
          <p:cNvSpPr>
            <a:spLocks noGrp="1"/>
          </p:cNvSpPr>
          <p:nvPr>
            <p:ph type="body" sz="quarter" idx="14"/>
          </p:nvPr>
        </p:nvSpPr>
        <p:spPr>
          <a:xfrm>
            <a:off x="285135" y="1632157"/>
            <a:ext cx="8582418" cy="4447095"/>
          </a:xfrm>
        </p:spPr>
        <p:txBody>
          <a:bodyPr/>
          <a:lstStyle/>
          <a:p>
            <a:r>
              <a:rPr lang="en-US" sz="1600" dirty="0"/>
              <a:t>Leveraging community tools can get you there</a:t>
            </a:r>
          </a:p>
          <a:p>
            <a:r>
              <a:rPr lang="en-US" sz="1600" dirty="0"/>
              <a:t>NOTE: All of this assumes you’re using an MDM. </a:t>
            </a:r>
            <a:r>
              <a:rPr lang="en-US" sz="1600" u="sng" dirty="0"/>
              <a:t>MDM is required to manage Apple Devices, period.</a:t>
            </a:r>
            <a:endParaRPr lang="en-US" sz="1600" dirty="0"/>
          </a:p>
          <a:p>
            <a:r>
              <a:rPr lang="en-US" sz="1600" dirty="0"/>
              <a:t>After Setup Assistant…</a:t>
            </a:r>
          </a:p>
          <a:p>
            <a:pPr lvl="1"/>
            <a:r>
              <a:rPr lang="en-US" sz="1600" b="1" dirty="0" err="1"/>
              <a:t>InitialConfig</a:t>
            </a:r>
            <a:r>
              <a:rPr lang="en-US" sz="1600" dirty="0"/>
              <a:t> Enrollment Policy (Johan McGwire’s enrollment kickstart)</a:t>
            </a:r>
          </a:p>
          <a:p>
            <a:pPr lvl="1"/>
            <a:r>
              <a:rPr lang="en-US" sz="1600" b="1" dirty="0" err="1"/>
              <a:t>NoMAD</a:t>
            </a:r>
            <a:r>
              <a:rPr lang="en-US" sz="1600" b="1" dirty="0"/>
              <a:t> Login AD </a:t>
            </a:r>
            <a:r>
              <a:rPr lang="en-US" sz="1600" dirty="0"/>
              <a:t>replaces macOS login window</a:t>
            </a:r>
          </a:p>
          <a:p>
            <a:pPr lvl="2"/>
            <a:r>
              <a:rPr lang="en-US" dirty="0"/>
              <a:t>Configured via script</a:t>
            </a:r>
          </a:p>
          <a:p>
            <a:pPr lvl="2"/>
            <a:r>
              <a:rPr lang="en-US" dirty="0"/>
              <a:t>Others use config profile. Script happens to be more reliable for us.</a:t>
            </a:r>
          </a:p>
          <a:p>
            <a:pPr lvl="1"/>
            <a:r>
              <a:rPr lang="en-US" sz="1600" b="1" dirty="0"/>
              <a:t>DEP Notify </a:t>
            </a:r>
            <a:r>
              <a:rPr lang="en-US" sz="1600" dirty="0"/>
              <a:t>runs policies, installs apps</a:t>
            </a:r>
            <a:endParaRPr lang="en-US" sz="1600" b="1" dirty="0"/>
          </a:p>
          <a:p>
            <a:pPr lvl="2"/>
            <a:r>
              <a:rPr lang="en-US" dirty="0"/>
              <a:t>Configured via </a:t>
            </a:r>
            <a:r>
              <a:rPr lang="en-US" dirty="0" err="1"/>
              <a:t>Jamf’s</a:t>
            </a:r>
            <a:r>
              <a:rPr lang="en-US" dirty="0"/>
              <a:t> </a:t>
            </a:r>
            <a:r>
              <a:rPr lang="en-US" dirty="0" err="1"/>
              <a:t>DEPNotify</a:t>
            </a:r>
            <a:r>
              <a:rPr lang="en-US" dirty="0"/>
              <a:t>-Starter script (with some customization)</a:t>
            </a:r>
          </a:p>
          <a:p>
            <a:pPr lvl="1"/>
            <a:r>
              <a:rPr lang="en-US" sz="1600" b="1" dirty="0"/>
              <a:t>Configuration profiles</a:t>
            </a:r>
          </a:p>
          <a:p>
            <a:pPr lvl="2"/>
            <a:r>
              <a:rPr lang="en-US" dirty="0"/>
              <a:t>Custom app settings (</a:t>
            </a:r>
            <a:r>
              <a:rPr lang="en-US" dirty="0" err="1"/>
              <a:t>NoMAD</a:t>
            </a:r>
            <a:r>
              <a:rPr lang="en-US" dirty="0"/>
              <a:t>, Office), wi-fi, PPPC profiles, etc.</a:t>
            </a:r>
          </a:p>
          <a:p>
            <a:pPr lvl="2"/>
            <a:r>
              <a:rPr lang="en-US" dirty="0" err="1"/>
              <a:t>FileVault</a:t>
            </a:r>
            <a:r>
              <a:rPr lang="en-US" dirty="0"/>
              <a:t> and individual key escrow to </a:t>
            </a:r>
            <a:r>
              <a:rPr lang="en-US" dirty="0" err="1"/>
              <a:t>Jamf</a:t>
            </a:r>
            <a:endParaRPr lang="en-US" dirty="0"/>
          </a:p>
          <a:p>
            <a:pPr lvl="1"/>
            <a:r>
              <a:rPr lang="en-US" sz="1600" b="1" dirty="0"/>
              <a:t>Logout</a:t>
            </a:r>
          </a:p>
          <a:p>
            <a:pPr lvl="2"/>
            <a:endParaRPr lang="en-US" dirty="0"/>
          </a:p>
          <a:p>
            <a:pPr marL="914400" lvl="2" indent="0">
              <a:buNone/>
            </a:pPr>
            <a:endParaRPr lang="en-US" dirty="0"/>
          </a:p>
        </p:txBody>
      </p:sp>
      <p:sp>
        <p:nvSpPr>
          <p:cNvPr id="3" name="Text Placeholder 2">
            <a:extLst>
              <a:ext uri="{FF2B5EF4-FFF2-40B4-BE49-F238E27FC236}">
                <a16:creationId xmlns:a16="http://schemas.microsoft.com/office/drawing/2014/main" id="{8894453E-4A25-2045-97CC-14C63E67554A}"/>
              </a:ext>
            </a:extLst>
          </p:cNvPr>
          <p:cNvSpPr>
            <a:spLocks noGrp="1"/>
          </p:cNvSpPr>
          <p:nvPr>
            <p:ph type="body" sz="quarter" idx="15"/>
          </p:nvPr>
        </p:nvSpPr>
        <p:spPr/>
        <p:txBody>
          <a:bodyPr/>
          <a:lstStyle/>
          <a:p>
            <a:r>
              <a:rPr lang="en-US" dirty="0"/>
              <a:t>The tools you need</a:t>
            </a:r>
          </a:p>
        </p:txBody>
      </p:sp>
      <p:sp>
        <p:nvSpPr>
          <p:cNvPr id="4" name="Text Placeholder 3">
            <a:extLst>
              <a:ext uri="{FF2B5EF4-FFF2-40B4-BE49-F238E27FC236}">
                <a16:creationId xmlns:a16="http://schemas.microsoft.com/office/drawing/2014/main" id="{046F18AF-B087-D04D-A8DE-84A32F668BD6}"/>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3132262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EFD479E8-4233-904B-AD3A-A35B2429165D}"/>
              </a:ext>
            </a:extLst>
          </p:cNvPr>
          <p:cNvPicPr>
            <a:picLocks noGrp="1" noChangeAspect="1"/>
          </p:cNvPicPr>
          <p:nvPr>
            <p:ph type="pic" sz="quarter" idx="13"/>
          </p:nvPr>
        </p:nvPicPr>
        <p:blipFill>
          <a:blip r:embed="rId2"/>
          <a:srcRect l="9482" r="9482"/>
          <a:stretch>
            <a:fillRect/>
          </a:stretch>
        </p:blipFill>
        <p:spPr/>
      </p:pic>
      <p:pic>
        <p:nvPicPr>
          <p:cNvPr id="8" name="Picture Placeholder 7" descr="A screenshot of a cell phone&#10;&#10;Description automatically generated">
            <a:extLst>
              <a:ext uri="{FF2B5EF4-FFF2-40B4-BE49-F238E27FC236}">
                <a16:creationId xmlns:a16="http://schemas.microsoft.com/office/drawing/2014/main" id="{FB351957-11E1-3C47-AB1E-AB5B2A2A0264}"/>
              </a:ext>
            </a:extLst>
          </p:cNvPr>
          <p:cNvPicPr>
            <a:picLocks noGrp="1" noChangeAspect="1"/>
          </p:cNvPicPr>
          <p:nvPr>
            <p:ph type="pic" sz="quarter" idx="11"/>
          </p:nvPr>
        </p:nvPicPr>
        <p:blipFill>
          <a:blip r:embed="rId3"/>
          <a:srcRect l="363" r="363"/>
          <a:stretch>
            <a:fillRect/>
          </a:stretch>
        </p:blipFill>
        <p:spPr/>
      </p:pic>
      <p:sp>
        <p:nvSpPr>
          <p:cNvPr id="4" name="Content Placeholder 3">
            <a:extLst>
              <a:ext uri="{FF2B5EF4-FFF2-40B4-BE49-F238E27FC236}">
                <a16:creationId xmlns:a16="http://schemas.microsoft.com/office/drawing/2014/main" id="{91B2CCBA-85D5-FF4B-873A-1EDD2F1F534A}"/>
              </a:ext>
            </a:extLst>
          </p:cNvPr>
          <p:cNvSpPr>
            <a:spLocks noGrp="1"/>
          </p:cNvSpPr>
          <p:nvPr>
            <p:ph sz="quarter" idx="12"/>
          </p:nvPr>
        </p:nvSpPr>
        <p:spPr>
          <a:xfrm>
            <a:off x="285135" y="1421588"/>
            <a:ext cx="4143324" cy="303262"/>
          </a:xfrm>
        </p:spPr>
        <p:txBody>
          <a:bodyPr>
            <a:normAutofit fontScale="85000" lnSpcReduction="10000"/>
          </a:bodyPr>
          <a:lstStyle/>
          <a:p>
            <a:endParaRPr lang="en-US"/>
          </a:p>
        </p:txBody>
      </p:sp>
      <p:sp>
        <p:nvSpPr>
          <p:cNvPr id="5" name="Title 4">
            <a:extLst>
              <a:ext uri="{FF2B5EF4-FFF2-40B4-BE49-F238E27FC236}">
                <a16:creationId xmlns:a16="http://schemas.microsoft.com/office/drawing/2014/main" id="{638C288A-EAA7-E44E-9AF0-35EEBD29C45D}"/>
              </a:ext>
            </a:extLst>
          </p:cNvPr>
          <p:cNvSpPr>
            <a:spLocks noGrp="1"/>
          </p:cNvSpPr>
          <p:nvPr>
            <p:ph type="title"/>
          </p:nvPr>
        </p:nvSpPr>
        <p:spPr/>
        <p:txBody>
          <a:bodyPr/>
          <a:lstStyle/>
          <a:p>
            <a:r>
              <a:rPr lang="en-US" sz="3600" dirty="0"/>
              <a:t>Login</a:t>
            </a:r>
          </a:p>
        </p:txBody>
      </p:sp>
      <p:sp>
        <p:nvSpPr>
          <p:cNvPr id="6" name="Text Placeholder 5">
            <a:extLst>
              <a:ext uri="{FF2B5EF4-FFF2-40B4-BE49-F238E27FC236}">
                <a16:creationId xmlns:a16="http://schemas.microsoft.com/office/drawing/2014/main" id="{9DB3660D-B92D-2646-A303-7B87F150793E}"/>
              </a:ext>
            </a:extLst>
          </p:cNvPr>
          <p:cNvSpPr>
            <a:spLocks noGrp="1"/>
          </p:cNvSpPr>
          <p:nvPr>
            <p:ph type="body" sz="quarter" idx="14"/>
          </p:nvPr>
        </p:nvSpPr>
        <p:spPr>
          <a:xfrm>
            <a:off x="285134" y="1817163"/>
            <a:ext cx="4143325" cy="3808428"/>
          </a:xfrm>
        </p:spPr>
        <p:txBody>
          <a:bodyPr>
            <a:noAutofit/>
          </a:bodyPr>
          <a:lstStyle/>
          <a:p>
            <a:r>
              <a:rPr lang="en-US" sz="1600" u="sng" dirty="0" err="1"/>
              <a:t>Jamf</a:t>
            </a:r>
            <a:r>
              <a:rPr lang="en-US" sz="1600" u="sng" dirty="0"/>
              <a:t> </a:t>
            </a:r>
            <a:r>
              <a:rPr lang="en-US" sz="1600" u="sng" dirty="0" err="1"/>
              <a:t>PreStage</a:t>
            </a:r>
            <a:endParaRPr lang="en-US" sz="1600" u="sng" dirty="0"/>
          </a:p>
          <a:p>
            <a:pPr marL="342900" indent="-342900">
              <a:buFont typeface="Arial" panose="020B0604020202020204" pitchFamily="34" charset="0"/>
              <a:buChar char="•"/>
            </a:pPr>
            <a:r>
              <a:rPr lang="en-US" sz="1600" dirty="0"/>
              <a:t>Local admin created</a:t>
            </a:r>
          </a:p>
          <a:p>
            <a:pPr marL="342900" indent="-342900">
              <a:buFont typeface="Arial" panose="020B0604020202020204" pitchFamily="34" charset="0"/>
              <a:buChar char="•"/>
            </a:pPr>
            <a:r>
              <a:rPr lang="en-US" sz="1600" dirty="0"/>
              <a:t>Authenticate via LDAP but do </a:t>
            </a:r>
            <a:r>
              <a:rPr lang="en-US" sz="1600" u="sng" dirty="0"/>
              <a:t>not</a:t>
            </a:r>
            <a:r>
              <a:rPr lang="en-US" sz="1600" dirty="0"/>
              <a:t> create local user</a:t>
            </a:r>
          </a:p>
          <a:p>
            <a:pPr marL="342900" indent="-342900">
              <a:buFont typeface="Arial" panose="020B0604020202020204" pitchFamily="34" charset="0"/>
              <a:buChar char="•"/>
            </a:pPr>
            <a:r>
              <a:rPr lang="en-US" sz="1600" dirty="0"/>
              <a:t>Stops at login window</a:t>
            </a:r>
          </a:p>
          <a:p>
            <a:r>
              <a:rPr lang="en-US" sz="1600" u="sng" dirty="0" err="1"/>
              <a:t>InitialConfig</a:t>
            </a:r>
            <a:endParaRPr lang="en-US" sz="1600" u="sng" dirty="0"/>
          </a:p>
          <a:p>
            <a:pPr marL="342900" indent="-342900">
              <a:buFont typeface="Arial" panose="020B0604020202020204" pitchFamily="34" charset="0"/>
              <a:buChar char="•"/>
            </a:pPr>
            <a:r>
              <a:rPr lang="en-US" sz="1600" dirty="0"/>
              <a:t>Installs via enrollment trigger</a:t>
            </a:r>
          </a:p>
          <a:p>
            <a:pPr marL="342900" indent="-342900">
              <a:buFont typeface="Arial" panose="020B0604020202020204" pitchFamily="34" charset="0"/>
              <a:buChar char="•"/>
            </a:pPr>
            <a:r>
              <a:rPr lang="en-US" sz="1600" dirty="0"/>
              <a:t>Kicks off </a:t>
            </a:r>
            <a:r>
              <a:rPr lang="en-US" sz="1600" dirty="0" err="1"/>
              <a:t>NoLo</a:t>
            </a:r>
            <a:r>
              <a:rPr lang="en-US" sz="1600" dirty="0"/>
              <a:t> and DEP Notify</a:t>
            </a:r>
          </a:p>
          <a:p>
            <a:r>
              <a:rPr lang="en-US" sz="1600" u="sng" dirty="0" err="1"/>
              <a:t>NoMAD</a:t>
            </a:r>
            <a:r>
              <a:rPr lang="en-US" sz="1600" u="sng" dirty="0"/>
              <a:t> Login AD</a:t>
            </a:r>
          </a:p>
          <a:p>
            <a:pPr marL="342900" indent="-342900">
              <a:buFont typeface="Arial" panose="020B0604020202020204" pitchFamily="34" charset="0"/>
              <a:buChar char="•"/>
            </a:pPr>
            <a:r>
              <a:rPr lang="en-US" sz="1600" dirty="0"/>
              <a:t>Triggered via </a:t>
            </a:r>
            <a:r>
              <a:rPr lang="en-US" sz="1600" dirty="0" err="1"/>
              <a:t>InitialConfig</a:t>
            </a:r>
            <a:endParaRPr lang="en-US" sz="1600" dirty="0"/>
          </a:p>
          <a:p>
            <a:pPr marL="342900" indent="-342900">
              <a:buFont typeface="Arial" panose="020B0604020202020204" pitchFamily="34" charset="0"/>
              <a:buChar char="•"/>
            </a:pPr>
            <a:r>
              <a:rPr lang="en-US" sz="1600" dirty="0"/>
              <a:t>Login with local user</a:t>
            </a:r>
          </a:p>
        </p:txBody>
      </p:sp>
    </p:spTree>
    <p:extLst>
      <p:ext uri="{BB962C8B-B14F-4D97-AF65-F5344CB8AC3E}">
        <p14:creationId xmlns:p14="http://schemas.microsoft.com/office/powerpoint/2010/main" val="705810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screenshot of a social media post&#10;&#10;Description automatically generated">
            <a:extLst>
              <a:ext uri="{FF2B5EF4-FFF2-40B4-BE49-F238E27FC236}">
                <a16:creationId xmlns:a16="http://schemas.microsoft.com/office/drawing/2014/main" id="{9243F102-F48D-864E-A425-9BFF59FFE17B}"/>
              </a:ext>
            </a:extLst>
          </p:cNvPr>
          <p:cNvPicPr>
            <a:picLocks noGrp="1" noChangeAspect="1"/>
          </p:cNvPicPr>
          <p:nvPr>
            <p:ph type="pic" sz="quarter" idx="13"/>
          </p:nvPr>
        </p:nvPicPr>
        <p:blipFill>
          <a:blip r:embed="rId3"/>
          <a:srcRect l="9482" r="9482"/>
          <a:stretch>
            <a:fillRect/>
          </a:stretch>
        </p:blipFill>
        <p:spPr/>
      </p:pic>
      <p:pic>
        <p:nvPicPr>
          <p:cNvPr id="8" name="Picture Placeholder 7" descr="A screenshot of a cell phone&#10;&#10;Description automatically generated">
            <a:extLst>
              <a:ext uri="{FF2B5EF4-FFF2-40B4-BE49-F238E27FC236}">
                <a16:creationId xmlns:a16="http://schemas.microsoft.com/office/drawing/2014/main" id="{C105F16F-48B0-6743-98D2-27F71C1D285E}"/>
              </a:ext>
            </a:extLst>
          </p:cNvPr>
          <p:cNvPicPr>
            <a:picLocks noGrp="1" noChangeAspect="1"/>
          </p:cNvPicPr>
          <p:nvPr>
            <p:ph type="pic" sz="quarter" idx="11"/>
          </p:nvPr>
        </p:nvPicPr>
        <p:blipFill>
          <a:blip r:embed="rId4"/>
          <a:srcRect l="9482" r="9482"/>
          <a:stretch>
            <a:fillRect/>
          </a:stretch>
        </p:blipFill>
        <p:spPr/>
      </p:pic>
      <p:sp>
        <p:nvSpPr>
          <p:cNvPr id="4" name="Content Placeholder 3">
            <a:extLst>
              <a:ext uri="{FF2B5EF4-FFF2-40B4-BE49-F238E27FC236}">
                <a16:creationId xmlns:a16="http://schemas.microsoft.com/office/drawing/2014/main" id="{F280009C-98DD-DA4C-B175-2347CD2644DD}"/>
              </a:ext>
            </a:extLst>
          </p:cNvPr>
          <p:cNvSpPr>
            <a:spLocks noGrp="1"/>
          </p:cNvSpPr>
          <p:nvPr>
            <p:ph sz="quarter" idx="12"/>
          </p:nvPr>
        </p:nvSpPr>
        <p:spPr/>
        <p:txBody>
          <a:bodyPr>
            <a:normAutofit fontScale="85000" lnSpcReduction="10000"/>
          </a:bodyPr>
          <a:lstStyle/>
          <a:p>
            <a:endParaRPr lang="en-US"/>
          </a:p>
        </p:txBody>
      </p:sp>
      <p:sp>
        <p:nvSpPr>
          <p:cNvPr id="5" name="Title 4">
            <a:extLst>
              <a:ext uri="{FF2B5EF4-FFF2-40B4-BE49-F238E27FC236}">
                <a16:creationId xmlns:a16="http://schemas.microsoft.com/office/drawing/2014/main" id="{1BD5BEBC-B5E6-6140-98EA-865A0F557AA7}"/>
              </a:ext>
            </a:extLst>
          </p:cNvPr>
          <p:cNvSpPr>
            <a:spLocks noGrp="1"/>
          </p:cNvSpPr>
          <p:nvPr>
            <p:ph type="title"/>
          </p:nvPr>
        </p:nvSpPr>
        <p:spPr/>
        <p:txBody>
          <a:bodyPr/>
          <a:lstStyle/>
          <a:p>
            <a:r>
              <a:rPr lang="en-US" sz="3600" dirty="0"/>
              <a:t>Configure</a:t>
            </a:r>
          </a:p>
        </p:txBody>
      </p:sp>
      <p:sp>
        <p:nvSpPr>
          <p:cNvPr id="6" name="Text Placeholder 5">
            <a:extLst>
              <a:ext uri="{FF2B5EF4-FFF2-40B4-BE49-F238E27FC236}">
                <a16:creationId xmlns:a16="http://schemas.microsoft.com/office/drawing/2014/main" id="{DD3F875B-849D-AE4C-885E-0BD816A301CB}"/>
              </a:ext>
            </a:extLst>
          </p:cNvPr>
          <p:cNvSpPr>
            <a:spLocks noGrp="1"/>
          </p:cNvSpPr>
          <p:nvPr>
            <p:ph type="body" sz="quarter" idx="14"/>
          </p:nvPr>
        </p:nvSpPr>
        <p:spPr/>
        <p:txBody>
          <a:bodyPr>
            <a:normAutofit/>
          </a:bodyPr>
          <a:lstStyle/>
          <a:p>
            <a:r>
              <a:rPr lang="en-US" u="sng" dirty="0"/>
              <a:t>DEP Notify</a:t>
            </a:r>
          </a:p>
          <a:p>
            <a:pPr marL="342900" indent="-342900">
              <a:buFont typeface="Arial" panose="020B0604020202020204" pitchFamily="34" charset="0"/>
              <a:buChar char="•"/>
            </a:pPr>
            <a:r>
              <a:rPr lang="en-US" dirty="0"/>
              <a:t>Installed via </a:t>
            </a:r>
            <a:r>
              <a:rPr lang="en-US" dirty="0" err="1"/>
              <a:t>InitialConfig</a:t>
            </a:r>
            <a:endParaRPr lang="en-US" dirty="0"/>
          </a:p>
          <a:p>
            <a:pPr marL="342900" indent="-342900">
              <a:buFont typeface="Arial" panose="020B0604020202020204" pitchFamily="34" charset="0"/>
              <a:buChar char="•"/>
            </a:pPr>
            <a:r>
              <a:rPr lang="en-US" dirty="0"/>
              <a:t>Configured via </a:t>
            </a:r>
            <a:r>
              <a:rPr lang="en-US" dirty="0" err="1"/>
              <a:t>Jamf</a:t>
            </a:r>
            <a:r>
              <a:rPr lang="en-US" dirty="0"/>
              <a:t> script</a:t>
            </a:r>
          </a:p>
          <a:p>
            <a:pPr marL="342900" indent="-342900">
              <a:buFont typeface="Arial" panose="020B0604020202020204" pitchFamily="34" charset="0"/>
              <a:buChar char="•"/>
            </a:pPr>
            <a:r>
              <a:rPr lang="en-US" dirty="0"/>
              <a:t>Mac is registered with computer name, building, and role. All three values mapped to User &amp; Location extension attributes in </a:t>
            </a:r>
            <a:r>
              <a:rPr lang="en-US" dirty="0" err="1"/>
              <a:t>Jamf</a:t>
            </a:r>
            <a:endParaRPr lang="en-US" dirty="0"/>
          </a:p>
        </p:txBody>
      </p:sp>
    </p:spTree>
    <p:extLst>
      <p:ext uri="{BB962C8B-B14F-4D97-AF65-F5344CB8AC3E}">
        <p14:creationId xmlns:p14="http://schemas.microsoft.com/office/powerpoint/2010/main" val="88167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09A1AED3-D7BE-BC4C-872D-1E94845CF9E0}"/>
              </a:ext>
            </a:extLst>
          </p:cNvPr>
          <p:cNvPicPr>
            <a:picLocks noGrp="1" noChangeAspect="1"/>
          </p:cNvPicPr>
          <p:nvPr>
            <p:ph type="pic" sz="quarter" idx="11"/>
          </p:nvPr>
        </p:nvPicPr>
        <p:blipFill>
          <a:blip r:embed="rId3"/>
          <a:srcRect l="24060" r="24060"/>
          <a:stretch>
            <a:fillRect/>
          </a:stretch>
        </p:blipFill>
        <p:spPr/>
      </p:pic>
      <p:sp>
        <p:nvSpPr>
          <p:cNvPr id="3" name="Content Placeholder 2">
            <a:extLst>
              <a:ext uri="{FF2B5EF4-FFF2-40B4-BE49-F238E27FC236}">
                <a16:creationId xmlns:a16="http://schemas.microsoft.com/office/drawing/2014/main" id="{81D02EA0-FE4B-C24F-91F5-8736C64B1DD2}"/>
              </a:ext>
            </a:extLst>
          </p:cNvPr>
          <p:cNvSpPr>
            <a:spLocks noGrp="1"/>
          </p:cNvSpPr>
          <p:nvPr>
            <p:ph sz="quarter" idx="12"/>
          </p:nvPr>
        </p:nvSpPr>
        <p:spPr/>
        <p:txBody>
          <a:bodyPr>
            <a:normAutofit fontScale="85000" lnSpcReduction="10000"/>
          </a:bodyPr>
          <a:lstStyle/>
          <a:p>
            <a:endParaRPr lang="en-US"/>
          </a:p>
        </p:txBody>
      </p:sp>
      <p:sp>
        <p:nvSpPr>
          <p:cNvPr id="4" name="Title 3">
            <a:extLst>
              <a:ext uri="{FF2B5EF4-FFF2-40B4-BE49-F238E27FC236}">
                <a16:creationId xmlns:a16="http://schemas.microsoft.com/office/drawing/2014/main" id="{FB117AF0-0C5D-F144-9096-92F99F35495C}"/>
              </a:ext>
            </a:extLst>
          </p:cNvPr>
          <p:cNvSpPr>
            <a:spLocks noGrp="1"/>
          </p:cNvSpPr>
          <p:nvPr>
            <p:ph type="title"/>
          </p:nvPr>
        </p:nvSpPr>
        <p:spPr/>
        <p:txBody>
          <a:bodyPr/>
          <a:lstStyle/>
          <a:p>
            <a:r>
              <a:rPr lang="en-US" dirty="0"/>
              <a:t>Install</a:t>
            </a:r>
          </a:p>
        </p:txBody>
      </p:sp>
      <p:sp>
        <p:nvSpPr>
          <p:cNvPr id="5" name="Text Placeholder 4">
            <a:extLst>
              <a:ext uri="{FF2B5EF4-FFF2-40B4-BE49-F238E27FC236}">
                <a16:creationId xmlns:a16="http://schemas.microsoft.com/office/drawing/2014/main" id="{7F1DAECD-9808-0242-A146-6521FC89CC26}"/>
              </a:ext>
            </a:extLst>
          </p:cNvPr>
          <p:cNvSpPr>
            <a:spLocks noGrp="1"/>
          </p:cNvSpPr>
          <p:nvPr>
            <p:ph type="body" sz="quarter" idx="14"/>
          </p:nvPr>
        </p:nvSpPr>
        <p:spPr/>
        <p:txBody>
          <a:bodyPr>
            <a:normAutofit fontScale="77500" lnSpcReduction="20000"/>
          </a:bodyPr>
          <a:lstStyle/>
          <a:p>
            <a:pPr marL="342900" indent="-342900">
              <a:buFont typeface="Arial" panose="020B0604020202020204" pitchFamily="34" charset="0"/>
              <a:buChar char="•"/>
            </a:pPr>
            <a:r>
              <a:rPr lang="en-US" dirty="0"/>
              <a:t>Apps installed via policies triggered by </a:t>
            </a:r>
            <a:r>
              <a:rPr lang="en-US" dirty="0" err="1"/>
              <a:t>Jamf</a:t>
            </a:r>
            <a:r>
              <a:rPr lang="en-US" dirty="0"/>
              <a:t> script</a:t>
            </a:r>
          </a:p>
          <a:p>
            <a:pPr marL="800100" lvl="1" indent="-342900">
              <a:buFont typeface="Arial" panose="020B0604020202020204" pitchFamily="34" charset="0"/>
              <a:buChar char="•"/>
            </a:pPr>
            <a:r>
              <a:rPr lang="en-US" dirty="0"/>
              <a:t>Role value determines which Macs run which policy</a:t>
            </a:r>
          </a:p>
          <a:p>
            <a:pPr marL="800100" lvl="1" indent="-342900">
              <a:buFont typeface="Arial" panose="020B0604020202020204" pitchFamily="34" charset="0"/>
              <a:buChar char="•"/>
            </a:pPr>
            <a:r>
              <a:rPr lang="en-US" dirty="0"/>
              <a:t>Ex. Staff Macs get </a:t>
            </a:r>
            <a:r>
              <a:rPr lang="en-US" dirty="0" err="1"/>
              <a:t>FileVault</a:t>
            </a:r>
            <a:r>
              <a:rPr lang="en-US" dirty="0"/>
              <a:t> profile, </a:t>
            </a:r>
            <a:r>
              <a:rPr lang="en-US" dirty="0" err="1"/>
              <a:t>PaperCut</a:t>
            </a:r>
            <a:r>
              <a:rPr lang="en-US" dirty="0"/>
              <a:t>, Google Drive. iMac Labs get Adobe but not </a:t>
            </a:r>
            <a:r>
              <a:rPr lang="en-US" dirty="0" err="1"/>
              <a:t>FileVault</a:t>
            </a:r>
            <a:r>
              <a:rPr lang="en-US" dirty="0"/>
              <a:t>, etc.</a:t>
            </a:r>
          </a:p>
          <a:p>
            <a:pPr marL="342900" indent="-342900">
              <a:buFont typeface="Arial" panose="020B0604020202020204" pitchFamily="34" charset="0"/>
              <a:buChar char="•"/>
            </a:pPr>
            <a:r>
              <a:rPr lang="en-US" dirty="0" err="1"/>
              <a:t>Jamf</a:t>
            </a:r>
            <a:r>
              <a:rPr lang="en-US" dirty="0"/>
              <a:t> config profiles are also installing</a:t>
            </a:r>
          </a:p>
          <a:p>
            <a:pPr marL="342900" indent="-342900">
              <a:buFont typeface="Arial" panose="020B0604020202020204" pitchFamily="34" charset="0"/>
              <a:buChar char="•"/>
            </a:pPr>
            <a:r>
              <a:rPr lang="en-US" dirty="0"/>
              <a:t>Logout for staff Macs (to initiate </a:t>
            </a:r>
            <a:r>
              <a:rPr lang="en-US" dirty="0" err="1"/>
              <a:t>FileVault</a:t>
            </a:r>
            <a:r>
              <a:rPr lang="en-US" dirty="0"/>
              <a:t>), other Macs reboot</a:t>
            </a:r>
          </a:p>
          <a:p>
            <a:endParaRPr lang="en-US" dirty="0"/>
          </a:p>
        </p:txBody>
      </p:sp>
    </p:spTree>
    <p:extLst>
      <p:ext uri="{BB962C8B-B14F-4D97-AF65-F5344CB8AC3E}">
        <p14:creationId xmlns:p14="http://schemas.microsoft.com/office/powerpoint/2010/main" val="1477078367"/>
      </p:ext>
    </p:extLst>
  </p:cSld>
  <p:clrMapOvr>
    <a:masterClrMapping/>
  </p:clrMapOvr>
</p:sld>
</file>

<file path=ppt/theme/theme1.xml><?xml version="1.0" encoding="utf-8"?>
<a:theme xmlns:a="http://schemas.openxmlformats.org/drawingml/2006/main" name="Office Theme">
  <a:themeElements>
    <a:clrScheme name="Panther Colors ">
      <a:dk1>
        <a:srgbClr val="FFFFFF"/>
      </a:dk1>
      <a:lt1>
        <a:srgbClr val="FFFFFF"/>
      </a:lt1>
      <a:dk2>
        <a:srgbClr val="1E4287"/>
      </a:dk2>
      <a:lt2>
        <a:srgbClr val="919191"/>
      </a:lt2>
      <a:accent1>
        <a:srgbClr val="DC1E35"/>
      </a:accent1>
      <a:accent2>
        <a:srgbClr val="DC1E35"/>
      </a:accent2>
      <a:accent3>
        <a:srgbClr val="FFFFFF"/>
      </a:accent3>
      <a:accent4>
        <a:srgbClr val="BCBEC0"/>
      </a:accent4>
      <a:accent5>
        <a:srgbClr val="8E8D8D"/>
      </a:accent5>
      <a:accent6>
        <a:srgbClr val="DC1E35"/>
      </a:accent6>
      <a:hlink>
        <a:srgbClr val="0074AE"/>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2098</TotalTime>
  <Words>1366</Words>
  <Application>Microsoft Macintosh PowerPoint</Application>
  <PresentationFormat>On-screen Show (4:3)</PresentationFormat>
  <Paragraphs>157</Paragraphs>
  <Slides>25</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Source Sans Pro</vt:lpstr>
      <vt:lpstr>Source Sans Pro Light</vt:lpstr>
      <vt:lpstr>Source Sans Pro Regular</vt:lpstr>
      <vt:lpstr>Office Theme</vt:lpstr>
      <vt:lpstr>Using Community Tools to Get Onboard with Apple's DEP-based Mac Deployment</vt:lpstr>
      <vt:lpstr>PowerPoint Presentation</vt:lpstr>
      <vt:lpstr>PowerPoint Presentation</vt:lpstr>
      <vt:lpstr>PowerPoint Presentation</vt:lpstr>
      <vt:lpstr>PowerPoint Presentation</vt:lpstr>
      <vt:lpstr>PowerPoint Presentation</vt:lpstr>
      <vt:lpstr>Login</vt:lpstr>
      <vt:lpstr>Configure</vt:lpstr>
      <vt:lpstr>Install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Brandon Taitt</cp:lastModifiedBy>
  <cp:revision>56</cp:revision>
  <dcterms:created xsi:type="dcterms:W3CDTF">2016-08-05T12:58:38Z</dcterms:created>
  <dcterms:modified xsi:type="dcterms:W3CDTF">2020-02-28T21:32:48Z</dcterms:modified>
</cp:coreProperties>
</file>